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9"/>
  </p:notesMasterIdLst>
  <p:sldIdLst>
    <p:sldId id="335" r:id="rId5"/>
    <p:sldId id="295" r:id="rId6"/>
    <p:sldId id="334" r:id="rId7"/>
    <p:sldId id="298" r:id="rId8"/>
    <p:sldId id="314" r:id="rId9"/>
    <p:sldId id="315" r:id="rId10"/>
    <p:sldId id="316" r:id="rId11"/>
    <p:sldId id="317" r:id="rId12"/>
    <p:sldId id="318" r:id="rId13"/>
    <p:sldId id="319" r:id="rId14"/>
    <p:sldId id="320" r:id="rId15"/>
    <p:sldId id="321" r:id="rId16"/>
    <p:sldId id="323" r:id="rId17"/>
    <p:sldId id="324" r:id="rId18"/>
  </p:sldIdLst>
  <p:sldSz cx="9144000" cy="5143500" type="screen16x9"/>
  <p:notesSz cx="6794500" cy="99218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3125">
          <p15:clr>
            <a:srgbClr val="A4A3A4"/>
          </p15:clr>
        </p15:guide>
        <p15:guide id="2" pos="214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81446"/>
    <a:srgbClr val="B40C7C"/>
    <a:srgbClr val="B42E34"/>
    <a:srgbClr val="9397CB"/>
    <a:srgbClr val="629080"/>
    <a:srgbClr val="7ED0E0"/>
    <a:srgbClr val="CACEC2"/>
    <a:srgbClr val="E6BB83"/>
    <a:srgbClr val="E6B4BB"/>
    <a:srgbClr val="E1A3A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62" d="100"/>
          <a:sy n="162" d="100"/>
        </p:scale>
        <p:origin x="144" y="192"/>
      </p:cViewPr>
      <p:guideLst>
        <p:guide orient="horz" pos="1620"/>
        <p:guide pos="2880"/>
      </p:guideLst>
    </p:cSldViewPr>
  </p:slideViewPr>
  <p:notesTextViewPr>
    <p:cViewPr>
      <p:scale>
        <a:sx n="1" d="1"/>
        <a:sy n="1" d="1"/>
      </p:scale>
      <p:origin x="0" y="0"/>
    </p:cViewPr>
  </p:notesTextViewPr>
  <p:notesViewPr>
    <p:cSldViewPr snapToGrid="0">
      <p:cViewPr>
        <p:scale>
          <a:sx n="1" d="2"/>
          <a:sy n="1" d="2"/>
        </p:scale>
        <p:origin x="0" y="0"/>
      </p:cViewPr>
      <p:guideLst>
        <p:guide orient="horz" pos="3125"/>
        <p:guide pos="214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6094"/>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8645" y="0"/>
            <a:ext cx="2944283" cy="496094"/>
          </a:xfrm>
          <a:prstGeom prst="rect">
            <a:avLst/>
          </a:prstGeom>
        </p:spPr>
        <p:txBody>
          <a:bodyPr vert="horz" lIns="91440" tIns="45720" rIns="91440" bIns="45720" rtlCol="0"/>
          <a:lstStyle>
            <a:lvl1pPr algn="r">
              <a:defRPr sz="1200"/>
            </a:lvl1pPr>
          </a:lstStyle>
          <a:p>
            <a:fld id="{5FE1ED75-CFE2-46A1-B1D0-AB7C91AD60E0}" type="datetimeFigureOut">
              <a:rPr lang="en-GB" smtClean="0"/>
              <a:pPr/>
              <a:t>26/03/2019</a:t>
            </a:fld>
            <a:endParaRPr lang="en-GB"/>
          </a:p>
        </p:txBody>
      </p:sp>
      <p:sp>
        <p:nvSpPr>
          <p:cNvPr id="4" name="Slide Image Placeholder 3"/>
          <p:cNvSpPr>
            <a:spLocks noGrp="1" noRot="1" noChangeAspect="1"/>
          </p:cNvSpPr>
          <p:nvPr>
            <p:ph type="sldImg" idx="2"/>
          </p:nvPr>
        </p:nvSpPr>
        <p:spPr>
          <a:xfrm>
            <a:off x="90488" y="744538"/>
            <a:ext cx="6613525" cy="3721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0" y="4712891"/>
            <a:ext cx="5435600" cy="446484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4059"/>
            <a:ext cx="2944283" cy="496094"/>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8645" y="9424059"/>
            <a:ext cx="2944283" cy="496094"/>
          </a:xfrm>
          <a:prstGeom prst="rect">
            <a:avLst/>
          </a:prstGeom>
        </p:spPr>
        <p:txBody>
          <a:bodyPr vert="horz" lIns="91440" tIns="45720" rIns="91440" bIns="45720" rtlCol="0" anchor="b"/>
          <a:lstStyle>
            <a:lvl1pPr algn="r">
              <a:defRPr sz="1200"/>
            </a:lvl1pPr>
          </a:lstStyle>
          <a:p>
            <a:fld id="{85693C27-12E8-4F52-BE81-0939DA47E490}" type="slidenum">
              <a:rPr lang="en-GB" smtClean="0"/>
              <a:pPr/>
              <a:t>‹#›</a:t>
            </a:fld>
            <a:endParaRPr lang="en-GB"/>
          </a:p>
        </p:txBody>
      </p:sp>
    </p:spTree>
    <p:extLst>
      <p:ext uri="{BB962C8B-B14F-4D97-AF65-F5344CB8AC3E}">
        <p14:creationId xmlns:p14="http://schemas.microsoft.com/office/powerpoint/2010/main" val="9931033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Number of cities that report each year</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693C27-12E8-4F52-BE81-0939DA47E49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279452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5693C27-12E8-4F52-BE81-0939DA47E490}" type="slidenum">
              <a:rPr lang="en-GB" smtClean="0"/>
              <a:pPr/>
              <a:t>4</a:t>
            </a:fld>
            <a:endParaRPr lang="en-GB" dirty="0"/>
          </a:p>
        </p:txBody>
      </p:sp>
    </p:spTree>
    <p:extLst>
      <p:ext uri="{BB962C8B-B14F-4D97-AF65-F5344CB8AC3E}">
        <p14:creationId xmlns:p14="http://schemas.microsoft.com/office/powerpoint/2010/main" val="5359025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766">
              <a:defRPr/>
            </a:pPr>
            <a:r>
              <a:rPr lang="en-GB" dirty="0">
                <a:latin typeface="Arial" panose="020B0604020202020204" pitchFamily="34" charset="0"/>
                <a:cs typeface="Arial" panose="020B0604020202020204" pitchFamily="34" charset="0"/>
              </a:rPr>
              <a:t>Effective water management is escalating up the agenda for cities and companies. These water risks have severe impacts on society and the environment. Cities and companies are identifying availability and quality of water as major risks to their ability to operate and provide for their citizens. </a:t>
            </a:r>
          </a:p>
          <a:p>
            <a:endParaRPr lang="en-GB" dirty="0"/>
          </a:p>
        </p:txBody>
      </p:sp>
      <p:sp>
        <p:nvSpPr>
          <p:cNvPr id="4" name="Slide Number Placeholder 3"/>
          <p:cNvSpPr>
            <a:spLocks noGrp="1"/>
          </p:cNvSpPr>
          <p:nvPr>
            <p:ph type="sldNum" sz="quarter" idx="10"/>
          </p:nvPr>
        </p:nvSpPr>
        <p:spPr/>
        <p:txBody>
          <a:bodyPr/>
          <a:lstStyle/>
          <a:p>
            <a:fld id="{85693C27-12E8-4F52-BE81-0939DA47E490}" type="slidenum">
              <a:rPr lang="en-GB" smtClean="0"/>
              <a:pPr/>
              <a:t>5</a:t>
            </a:fld>
            <a:endParaRPr lang="en-GB"/>
          </a:p>
        </p:txBody>
      </p:sp>
    </p:spTree>
    <p:extLst>
      <p:ext uri="{BB962C8B-B14F-4D97-AF65-F5344CB8AC3E}">
        <p14:creationId xmlns:p14="http://schemas.microsoft.com/office/powerpoint/2010/main" val="29829209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GB" dirty="0">
                <a:latin typeface="Arial" panose="020B0604020202020204" pitchFamily="34" charset="0"/>
                <a:cs typeface="Arial" panose="020B0604020202020204" pitchFamily="34" charset="0"/>
              </a:rPr>
              <a:t>Cities and companies are both disclosing these top four water risks:</a:t>
            </a:r>
          </a:p>
          <a:p>
            <a:pPr lvl="0"/>
            <a:r>
              <a:rPr lang="en-GB" dirty="0">
                <a:latin typeface="Arial" panose="020B0604020202020204" pitchFamily="34" charset="0"/>
                <a:cs typeface="Arial" panose="020B0604020202020204" pitchFamily="34" charset="0"/>
              </a:rPr>
              <a:t>Declining water quality</a:t>
            </a:r>
          </a:p>
          <a:p>
            <a:pPr marL="628901" lvl="1" indent="-171519">
              <a:buFont typeface="Arial" panose="020B0604020202020204" pitchFamily="34" charset="0"/>
              <a:buChar char="•"/>
            </a:pPr>
            <a:r>
              <a:rPr lang="en-GB" dirty="0">
                <a:latin typeface="Arial" panose="020B0604020202020204" pitchFamily="34" charset="0"/>
                <a:cs typeface="Arial" panose="020B0604020202020204" pitchFamily="34" charset="0"/>
              </a:rPr>
              <a:t>132 cities report declining water quality as a risk, of which 80% think it is serious or extremely serious, and 54% are facing the risk currently or in the short-term</a:t>
            </a:r>
          </a:p>
          <a:p>
            <a:pPr marL="628901" lvl="1" indent="-171519">
              <a:buFont typeface="Arial" panose="020B0604020202020204" pitchFamily="34" charset="0"/>
              <a:buChar char="•"/>
            </a:pPr>
            <a:r>
              <a:rPr lang="en-GB" dirty="0">
                <a:latin typeface="Arial" panose="020B0604020202020204" pitchFamily="34" charset="0"/>
                <a:cs typeface="Arial" panose="020B0604020202020204" pitchFamily="34" charset="0"/>
              </a:rPr>
              <a:t>Over 80% of wastewater flows back into the environment untreated. Treatment and reuse of this wastewater would help increase the supply of clean water and help meet the growing demand. </a:t>
            </a:r>
          </a:p>
          <a:p>
            <a:pPr lvl="0"/>
            <a:r>
              <a:rPr lang="en-GB" dirty="0">
                <a:latin typeface="Arial" panose="020B0604020202020204" pitchFamily="34" charset="0"/>
                <a:cs typeface="Arial" panose="020B0604020202020204" pitchFamily="34" charset="0"/>
              </a:rPr>
              <a:t>Increased water stress and scarcity</a:t>
            </a:r>
          </a:p>
          <a:p>
            <a:pPr marL="628901" lvl="1" indent="-171519">
              <a:buFont typeface="Arial" panose="020B0604020202020204" pitchFamily="34" charset="0"/>
              <a:buChar char="•"/>
            </a:pPr>
            <a:r>
              <a:rPr lang="en-GB" dirty="0">
                <a:latin typeface="Arial" panose="020B0604020202020204" pitchFamily="34" charset="0"/>
                <a:cs typeface="Arial" panose="020B0604020202020204" pitchFamily="34" charset="0"/>
              </a:rPr>
              <a:t>196 cities report drought as a risk, of which 83% think it is serious or extremely serious, 59% are facing the risk currently or in the short-term</a:t>
            </a:r>
          </a:p>
          <a:p>
            <a:pPr lvl="0"/>
            <a:r>
              <a:rPr lang="en-GB" dirty="0">
                <a:latin typeface="Arial" panose="020B0604020202020204" pitchFamily="34" charset="0"/>
                <a:cs typeface="Arial" panose="020B0604020202020204" pitchFamily="34" charset="0"/>
              </a:rPr>
              <a:t>Flooding</a:t>
            </a:r>
          </a:p>
          <a:p>
            <a:pPr marL="628901" lvl="1" indent="-171519">
              <a:buFont typeface="Arial" panose="020B0604020202020204" pitchFamily="34" charset="0"/>
              <a:buChar char="•"/>
            </a:pPr>
            <a:r>
              <a:rPr lang="en-GB" dirty="0">
                <a:latin typeface="Arial" panose="020B0604020202020204" pitchFamily="34" charset="0"/>
                <a:cs typeface="Arial" panose="020B0604020202020204" pitchFamily="34" charset="0"/>
              </a:rPr>
              <a:t>103 cities report flooding as a risk, of which 83% think it is serious or extremely serious, and 76% are facing the risk currently or in the short-term</a:t>
            </a:r>
          </a:p>
          <a:p>
            <a:r>
              <a:rPr lang="en-GB" dirty="0">
                <a:latin typeface="Arial" panose="020B0604020202020204" pitchFamily="34" charset="0"/>
                <a:cs typeface="Arial" panose="020B0604020202020204" pitchFamily="34" charset="0"/>
              </a:rPr>
              <a:t>While cities and companies are identifying water security as an issue, it has been challenging for stakeholders to address it. These risks are not just faced by a city or company alone – but by all water users in the area. </a:t>
            </a:r>
          </a:p>
          <a:p>
            <a:endParaRPr lang="en-GB" dirty="0">
              <a:latin typeface="Arial" panose="020B0604020202020204" pitchFamily="34" charset="0"/>
              <a:cs typeface="Arial" panose="020B0604020202020204" pitchFamily="34" charset="0"/>
            </a:endParaRPr>
          </a:p>
          <a:p>
            <a:r>
              <a:rPr lang="en-GB" i="1" dirty="0">
                <a:latin typeface="Arial" panose="020B0604020202020204" pitchFamily="34" charset="0"/>
                <a:cs typeface="Arial" panose="020B0604020202020204" pitchFamily="34" charset="0"/>
              </a:rPr>
              <a:t>http://www.worldwaterday.org/resources/ On average, high-income countries treat about 70% of the urban wastewater (industrial and municipal) they generate, while that ratio drops to 38% in upper-middle-income countries and to 28% in lower-middle-income countries. In low-income countries, only 8% of industrial and municipal wastewater undergoes treatment of any kind (Sato et. al, 2013; Agricultural Water Management 130: 1-13).</a:t>
            </a:r>
            <a:endParaRPr lang="en-GB" sz="1600" i="1" dirty="0">
              <a:latin typeface="Arial" panose="020B0604020202020204" pitchFamily="34" charset="0"/>
              <a:cs typeface="Arial" panose="020B0604020202020204" pitchFamily="34" charset="0"/>
            </a:endParaRPr>
          </a:p>
          <a:p>
            <a:endParaRPr lang="en-GB" dirty="0"/>
          </a:p>
        </p:txBody>
      </p:sp>
      <p:sp>
        <p:nvSpPr>
          <p:cNvPr id="4" name="Slide Number Placeholder 3"/>
          <p:cNvSpPr>
            <a:spLocks noGrp="1"/>
          </p:cNvSpPr>
          <p:nvPr>
            <p:ph type="sldNum" sz="quarter" idx="10"/>
          </p:nvPr>
        </p:nvSpPr>
        <p:spPr/>
        <p:txBody>
          <a:bodyPr/>
          <a:lstStyle/>
          <a:p>
            <a:fld id="{85693C27-12E8-4F52-BE81-0939DA47E490}" type="slidenum">
              <a:rPr lang="en-GB" smtClean="0"/>
              <a:pPr/>
              <a:t>6</a:t>
            </a:fld>
            <a:endParaRPr lang="en-GB"/>
          </a:p>
        </p:txBody>
      </p:sp>
    </p:spTree>
    <p:extLst>
      <p:ext uri="{BB962C8B-B14F-4D97-AF65-F5344CB8AC3E}">
        <p14:creationId xmlns:p14="http://schemas.microsoft.com/office/powerpoint/2010/main" val="39366806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latin typeface="Arial" panose="020B0604020202020204" pitchFamily="34" charset="0"/>
                <a:cs typeface="Arial" panose="020B0604020202020204" pitchFamily="34" charset="0"/>
              </a:rPr>
              <a:t>Our VISION is to achieve a secure and sustainable supply of water by 2030, in line with the UN’s Sustainable Development Goal 6.</a:t>
            </a:r>
          </a:p>
          <a:p>
            <a:r>
              <a:rPr lang="en-GB" dirty="0">
                <a:latin typeface="Arial" panose="020B0604020202020204" pitchFamily="34" charset="0"/>
                <a:cs typeface="Arial" panose="020B0604020202020204" pitchFamily="34" charset="0"/>
              </a:rPr>
              <a:t>So, who is in charge of water governance? </a:t>
            </a:r>
          </a:p>
          <a:p>
            <a:r>
              <a:rPr lang="en-GB" dirty="0">
                <a:latin typeface="Arial" panose="020B0604020202020204" pitchFamily="34" charset="0"/>
                <a:cs typeface="Arial" panose="020B0604020202020204" pitchFamily="34" charset="0"/>
              </a:rPr>
              <a:t>Cities and companies will need to substantially increase water recycling and safe reuse by 2030. They will need to change the way they operate to ensure a water-secure world. </a:t>
            </a:r>
          </a:p>
          <a:p>
            <a:r>
              <a:rPr lang="en-GB" i="1" dirty="0">
                <a:latin typeface="Arial" panose="020B0604020202020204" pitchFamily="34" charset="0"/>
                <a:cs typeface="Arial" panose="020B0604020202020204" pitchFamily="34" charset="0"/>
              </a:rPr>
              <a:t>Reusing wastewater poses a huge opportunity for companies and cities to reduce their environmental impact, while safeguarding water resources for citizens. </a:t>
            </a:r>
            <a:endParaRPr lang="en-GB" dirty="0">
              <a:latin typeface="Arial" panose="020B0604020202020204" pitchFamily="34" charset="0"/>
              <a:cs typeface="Arial" panose="020B0604020202020204" pitchFamily="34" charset="0"/>
            </a:endParaRPr>
          </a:p>
          <a:p>
            <a:endParaRPr lang="en-GB" dirty="0"/>
          </a:p>
        </p:txBody>
      </p:sp>
      <p:sp>
        <p:nvSpPr>
          <p:cNvPr id="4" name="Slide Number Placeholder 3"/>
          <p:cNvSpPr>
            <a:spLocks noGrp="1"/>
          </p:cNvSpPr>
          <p:nvPr>
            <p:ph type="sldNum" sz="quarter" idx="10"/>
          </p:nvPr>
        </p:nvSpPr>
        <p:spPr/>
        <p:txBody>
          <a:bodyPr/>
          <a:lstStyle/>
          <a:p>
            <a:fld id="{85693C27-12E8-4F52-BE81-0939DA47E490}" type="slidenum">
              <a:rPr lang="en-GB" smtClean="0"/>
              <a:pPr/>
              <a:t>7</a:t>
            </a:fld>
            <a:endParaRPr lang="en-GB"/>
          </a:p>
        </p:txBody>
      </p:sp>
    </p:spTree>
    <p:extLst>
      <p:ext uri="{BB962C8B-B14F-4D97-AF65-F5344CB8AC3E}">
        <p14:creationId xmlns:p14="http://schemas.microsoft.com/office/powerpoint/2010/main" val="36905317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GB" b="1" dirty="0">
                <a:latin typeface="Arial" panose="020B0604020202020204" pitchFamily="34" charset="0"/>
                <a:cs typeface="Arial" panose="020B0604020202020204" pitchFamily="34" charset="0"/>
              </a:rPr>
              <a:t>However, there is a big gap between the vision and reality. And it is getting worse. </a:t>
            </a:r>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Rising population:</a:t>
            </a:r>
          </a:p>
          <a:p>
            <a:pPr marL="171519" indent="-171519">
              <a:buFont typeface="Arial" panose="020B0604020202020204" pitchFamily="34" charset="0"/>
              <a:buChar char="•"/>
            </a:pPr>
            <a:r>
              <a:rPr lang="en-GB" dirty="0">
                <a:latin typeface="Arial" panose="020B0604020202020204" pitchFamily="34" charset="0"/>
                <a:cs typeface="Arial" panose="020B0604020202020204" pitchFamily="34" charset="0"/>
              </a:rPr>
              <a:t>With rapid urbanization, cities are facing a growing demand for water, which can lead to mismanagement of water use. These risks translate into an increasing lack of access to clean water for people, most likely in developing countries. </a:t>
            </a:r>
          </a:p>
          <a:p>
            <a:pPr marL="171519" indent="-171519">
              <a:buFont typeface="Arial" panose="020B0604020202020204" pitchFamily="34" charset="0"/>
              <a:buChar char="•"/>
            </a:pPr>
            <a:r>
              <a:rPr lang="en-GB" dirty="0">
                <a:latin typeface="Arial" panose="020B0604020202020204" pitchFamily="34" charset="0"/>
                <a:cs typeface="Arial" panose="020B0604020202020204" pitchFamily="34" charset="0"/>
              </a:rPr>
              <a:t>2.5 billion people are projected to add to the world’s urban population by 2050, with nearly 90% of the increase concentrated in Asia and Africa. </a:t>
            </a:r>
          </a:p>
          <a:p>
            <a:pPr marL="171519" indent="-171519">
              <a:buFont typeface="Arial" panose="020B0604020202020204" pitchFamily="34" charset="0"/>
              <a:buChar char="•"/>
            </a:pPr>
            <a:r>
              <a:rPr lang="en-GB" i="1" dirty="0">
                <a:latin typeface="Arial" panose="020B0604020202020204" pitchFamily="34" charset="0"/>
                <a:cs typeface="Arial" panose="020B0604020202020204" pitchFamily="34" charset="0"/>
              </a:rPr>
              <a:t>The Organisation for Economic Co-operation and Development (OECD) estimates that 4 billion people could be living in water-scarce areas by 2050.</a:t>
            </a:r>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Rising demand:</a:t>
            </a:r>
          </a:p>
          <a:p>
            <a:pPr marL="171519" indent="-171519">
              <a:buFont typeface="Arial" panose="020B0604020202020204" pitchFamily="34" charset="0"/>
              <a:buChar char="•"/>
            </a:pPr>
            <a:r>
              <a:rPr lang="en-GB" dirty="0">
                <a:latin typeface="Arial" panose="020B0604020202020204" pitchFamily="34" charset="0"/>
                <a:cs typeface="Arial" panose="020B0604020202020204" pitchFamily="34" charset="0"/>
              </a:rPr>
              <a:t>58% of cities are foreseeing a risk to their water supply. This will be exacerbated by global water demand from companies also increasing</a:t>
            </a:r>
          </a:p>
          <a:p>
            <a:pPr marL="171519" indent="-171519">
              <a:buFont typeface="Arial" panose="020B0604020202020204" pitchFamily="34" charset="0"/>
              <a:buChar char="•"/>
            </a:pPr>
            <a:r>
              <a:rPr lang="en-GB" dirty="0">
                <a:latin typeface="Arial" panose="020B0604020202020204" pitchFamily="34" charset="0"/>
                <a:cs typeface="Arial" panose="020B0604020202020204" pitchFamily="34" charset="0"/>
              </a:rPr>
              <a:t>Global water demand is projected to increase by some 55%, due to growing demand from manufacturing (+400%), thermal electricity generation (+140%) and domestic use (+130%)</a:t>
            </a:r>
          </a:p>
          <a:p>
            <a:r>
              <a:rPr lang="en-GB" dirty="0">
                <a:latin typeface="Arial" panose="020B0604020202020204" pitchFamily="34" charset="0"/>
                <a:cs typeface="Arial" panose="020B0604020202020204" pitchFamily="34" charset="0"/>
              </a:rPr>
              <a:t>Decrease in supply:</a:t>
            </a:r>
          </a:p>
          <a:p>
            <a:pPr marL="171519" indent="-171519">
              <a:buFont typeface="Arial" panose="020B0604020202020204" pitchFamily="34" charset="0"/>
              <a:buChar char="•"/>
            </a:pPr>
            <a:r>
              <a:rPr lang="en-GB" dirty="0">
                <a:latin typeface="Arial" panose="020B0604020202020204" pitchFamily="34" charset="0"/>
                <a:cs typeface="Arial" panose="020B0604020202020204" pitchFamily="34" charset="0"/>
              </a:rPr>
              <a:t>The UN predicts a 40% global shortfall in water supply by 2030.</a:t>
            </a:r>
          </a:p>
          <a:p>
            <a:pPr marL="171519" indent="-171519">
              <a:buFont typeface="Arial" panose="020B0604020202020204" pitchFamily="34" charset="0"/>
              <a:buChar char="•"/>
            </a:pPr>
            <a:endParaRPr lang="en-GB" dirty="0">
              <a:latin typeface="Arial" panose="020B0604020202020204" pitchFamily="34" charset="0"/>
              <a:cs typeface="Arial" panose="020B0604020202020204" pitchFamily="34" charset="0"/>
            </a:endParaRPr>
          </a:p>
          <a:p>
            <a:r>
              <a:rPr lang="en-GB" i="1" dirty="0">
                <a:latin typeface="Arial" panose="020B0604020202020204" pitchFamily="34" charset="0"/>
                <a:cs typeface="Arial" panose="020B0604020202020204" pitchFamily="34" charset="0"/>
              </a:rPr>
              <a:t>Page 5, https://esa.un.org/unpd/wup/publications/files/wup2014-highlights.Pdf</a:t>
            </a:r>
          </a:p>
          <a:p>
            <a:r>
              <a:rPr lang="en-GB" i="1" dirty="0">
                <a:latin typeface="Arial" panose="020B0604020202020204" pitchFamily="34" charset="0"/>
                <a:cs typeface="Arial" panose="020B0604020202020204" pitchFamily="34" charset="0"/>
              </a:rPr>
              <a:t>http://reports.weforum.org/global-risks-2016/coping-with-climate-change/</a:t>
            </a:r>
          </a:p>
          <a:p>
            <a:r>
              <a:rPr lang="en-GB" i="1" dirty="0">
                <a:latin typeface="Arial" panose="020B0604020202020204" pitchFamily="34" charset="0"/>
                <a:cs typeface="Arial" panose="020B0604020202020204" pitchFamily="34" charset="0"/>
              </a:rPr>
              <a:t>http://www.oecd.org/env/indicators-modelling-outlooks/oecdenvironmentaloutlookto2050theconsequencesofinaction-keyfactsandfigures.htm</a:t>
            </a:r>
          </a:p>
          <a:p>
            <a:r>
              <a:rPr lang="en-GB" i="1" dirty="0">
                <a:latin typeface="Arial" panose="020B0604020202020204" pitchFamily="34" charset="0"/>
                <a:cs typeface="Arial" panose="020B0604020202020204" pitchFamily="34" charset="0"/>
              </a:rPr>
              <a:t>http://unesdoc.unesco.org/images/0024/002440/244041e.pdf</a:t>
            </a:r>
          </a:p>
          <a:p>
            <a:endParaRPr lang="en-GB" dirty="0"/>
          </a:p>
        </p:txBody>
      </p:sp>
      <p:sp>
        <p:nvSpPr>
          <p:cNvPr id="4" name="Slide Number Placeholder 3"/>
          <p:cNvSpPr>
            <a:spLocks noGrp="1"/>
          </p:cNvSpPr>
          <p:nvPr>
            <p:ph type="sldNum" sz="quarter" idx="10"/>
          </p:nvPr>
        </p:nvSpPr>
        <p:spPr/>
        <p:txBody>
          <a:bodyPr/>
          <a:lstStyle/>
          <a:p>
            <a:fld id="{85693C27-12E8-4F52-BE81-0939DA47E490}" type="slidenum">
              <a:rPr lang="en-GB" smtClean="0"/>
              <a:pPr/>
              <a:t>8</a:t>
            </a:fld>
            <a:endParaRPr lang="en-GB"/>
          </a:p>
        </p:txBody>
      </p:sp>
    </p:spTree>
    <p:extLst>
      <p:ext uri="{BB962C8B-B14F-4D97-AF65-F5344CB8AC3E}">
        <p14:creationId xmlns:p14="http://schemas.microsoft.com/office/powerpoint/2010/main" val="15480078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766">
              <a:defRPr/>
            </a:pPr>
            <a:r>
              <a:rPr lang="en-GB" dirty="0">
                <a:latin typeface="Arial" panose="020B0604020202020204" pitchFamily="34" charset="0"/>
                <a:cs typeface="Arial" panose="020B0604020202020204" pitchFamily="34" charset="0"/>
              </a:rPr>
              <a:t>Climate change increases the frequency of severe weather events from droughts to extreme precipitation and flooding. These events affect water availability and water quality, and are exacerbated by growing populations and increased demand for scarce water resources.</a:t>
            </a:r>
          </a:p>
          <a:p>
            <a:endParaRPr lang="en-GB" dirty="0"/>
          </a:p>
        </p:txBody>
      </p:sp>
      <p:sp>
        <p:nvSpPr>
          <p:cNvPr id="4" name="Slide Number Placeholder 3"/>
          <p:cNvSpPr>
            <a:spLocks noGrp="1"/>
          </p:cNvSpPr>
          <p:nvPr>
            <p:ph type="sldNum" sz="quarter" idx="10"/>
          </p:nvPr>
        </p:nvSpPr>
        <p:spPr/>
        <p:txBody>
          <a:bodyPr/>
          <a:lstStyle/>
          <a:p>
            <a:fld id="{85693C27-12E8-4F52-BE81-0939DA47E490}" type="slidenum">
              <a:rPr lang="en-GB" smtClean="0"/>
              <a:pPr/>
              <a:t>9</a:t>
            </a:fld>
            <a:endParaRPr lang="en-GB"/>
          </a:p>
        </p:txBody>
      </p:sp>
    </p:spTree>
    <p:extLst>
      <p:ext uri="{BB962C8B-B14F-4D97-AF65-F5344CB8AC3E}">
        <p14:creationId xmlns:p14="http://schemas.microsoft.com/office/powerpoint/2010/main" val="36496781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85693C27-12E8-4F52-BE81-0939DA47E490}" type="slidenum">
              <a:rPr lang="en-GB" smtClean="0"/>
              <a:pPr/>
              <a:t>10</a:t>
            </a:fld>
            <a:endParaRPr lang="en-GB"/>
          </a:p>
        </p:txBody>
      </p:sp>
    </p:spTree>
    <p:extLst>
      <p:ext uri="{BB962C8B-B14F-4D97-AF65-F5344CB8AC3E}">
        <p14:creationId xmlns:p14="http://schemas.microsoft.com/office/powerpoint/2010/main" val="35973682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GB" b="1" dirty="0">
                <a:latin typeface="Arial" panose="020B0604020202020204" pitchFamily="34" charset="0"/>
                <a:cs typeface="Arial" panose="020B0604020202020204" pitchFamily="34" charset="0"/>
              </a:rPr>
              <a:t>Water is key for generating the new sustainable economy. </a:t>
            </a:r>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Water plays a vital role in the transition to a low carbon economy. </a:t>
            </a:r>
          </a:p>
          <a:p>
            <a:pPr marL="171519" indent="-171519">
              <a:buFont typeface="Arial" panose="020B0604020202020204" pitchFamily="34" charset="0"/>
              <a:buChar char="•"/>
            </a:pPr>
            <a:r>
              <a:rPr lang="en-GB" dirty="0">
                <a:latin typeface="Arial" panose="020B0604020202020204" pitchFamily="34" charset="0"/>
                <a:cs typeface="Arial" panose="020B0604020202020204" pitchFamily="34" charset="0"/>
              </a:rPr>
              <a:t>24% of company GHG emissions reduction activities and 29% of city GHG emissions reduction activities disclosed may impact or depend on a stable supply of good quality water. </a:t>
            </a:r>
          </a:p>
          <a:p>
            <a:r>
              <a:rPr lang="en-GB" dirty="0">
                <a:latin typeface="Arial" panose="020B0604020202020204" pitchFamily="34" charset="0"/>
                <a:cs typeface="Arial" panose="020B0604020202020204" pitchFamily="34" charset="0"/>
              </a:rPr>
              <a:t>Companies and cities must consider the ways in which low carbon activities can be water dependent. </a:t>
            </a:r>
          </a:p>
          <a:p>
            <a:endParaRPr lang="en-GB" i="1" dirty="0">
              <a:latin typeface="Arial" panose="020B0604020202020204" pitchFamily="34" charset="0"/>
              <a:cs typeface="Arial" panose="020B0604020202020204" pitchFamily="34" charset="0"/>
            </a:endParaRPr>
          </a:p>
          <a:p>
            <a:r>
              <a:rPr lang="en-GB" i="1" dirty="0">
                <a:latin typeface="Arial" panose="020B0604020202020204" pitchFamily="34" charset="0"/>
                <a:cs typeface="Arial" panose="020B0604020202020204" pitchFamily="34" charset="0"/>
              </a:rPr>
              <a:t>Emissions reduction activities that depend or impact water</a:t>
            </a:r>
            <a:endParaRPr lang="en-GB" dirty="0">
              <a:latin typeface="Arial" panose="020B0604020202020204" pitchFamily="34" charset="0"/>
              <a:cs typeface="Arial" panose="020B0604020202020204" pitchFamily="34" charset="0"/>
            </a:endParaRPr>
          </a:p>
          <a:p>
            <a:pPr marL="171519" indent="-171519">
              <a:buFont typeface="Arial" panose="020B0604020202020204" pitchFamily="34" charset="0"/>
              <a:buChar char="•"/>
            </a:pPr>
            <a:r>
              <a:rPr lang="en-GB" dirty="0">
                <a:latin typeface="Arial" panose="020B0604020202020204" pitchFamily="34" charset="0"/>
                <a:cs typeface="Arial" panose="020B0604020202020204" pitchFamily="34" charset="0"/>
              </a:rPr>
              <a:t>Low carbon fuels</a:t>
            </a:r>
          </a:p>
          <a:p>
            <a:pPr marL="171519" indent="-171519">
              <a:buFont typeface="Arial" panose="020B0604020202020204" pitchFamily="34" charset="0"/>
              <a:buChar char="•"/>
            </a:pPr>
            <a:r>
              <a:rPr lang="en-GB" dirty="0">
                <a:latin typeface="Arial" panose="020B0604020202020204" pitchFamily="34" charset="0"/>
                <a:cs typeface="Arial" panose="020B0604020202020204" pitchFamily="34" charset="0"/>
              </a:rPr>
              <a:t>Renewable energy</a:t>
            </a:r>
          </a:p>
          <a:p>
            <a:pPr marL="171519" indent="-171519">
              <a:buFont typeface="Arial" panose="020B0604020202020204" pitchFamily="34" charset="0"/>
              <a:buChar char="•"/>
            </a:pPr>
            <a:r>
              <a:rPr lang="en-GB" dirty="0">
                <a:latin typeface="Arial" panose="020B0604020202020204" pitchFamily="34" charset="0"/>
                <a:cs typeface="Arial" panose="020B0604020202020204" pitchFamily="34" charset="0"/>
              </a:rPr>
              <a:t>Low carbon and traditional energy production</a:t>
            </a:r>
          </a:p>
          <a:p>
            <a:pPr marL="171519" indent="-171519">
              <a:buFont typeface="Arial" panose="020B0604020202020204" pitchFamily="34" charset="0"/>
              <a:buChar char="•"/>
            </a:pPr>
            <a:r>
              <a:rPr lang="en-GB" dirty="0">
                <a:latin typeface="Arial" panose="020B0604020202020204" pitchFamily="34" charset="0"/>
                <a:cs typeface="Arial" panose="020B0604020202020204" pitchFamily="34" charset="0"/>
              </a:rPr>
              <a:t>Carbon capture and storage</a:t>
            </a:r>
          </a:p>
          <a:p>
            <a:pPr marL="171519" indent="-171519">
              <a:buFont typeface="Arial" panose="020B0604020202020204" pitchFamily="34" charset="0"/>
              <a:buChar char="•"/>
            </a:pPr>
            <a:r>
              <a:rPr lang="en-GB" dirty="0">
                <a:latin typeface="Arial" panose="020B0604020202020204" pitchFamily="34" charset="0"/>
                <a:cs typeface="Arial" panose="020B0604020202020204" pitchFamily="34" charset="0"/>
              </a:rPr>
              <a:t>Eco-districts/green space</a:t>
            </a:r>
          </a:p>
          <a:p>
            <a:pPr marL="171519" indent="-171519">
              <a:buFont typeface="Arial" panose="020B0604020202020204" pitchFamily="34" charset="0"/>
              <a:buChar char="•"/>
            </a:pPr>
            <a:r>
              <a:rPr lang="en-GB" dirty="0">
                <a:latin typeface="Arial" panose="020B0604020202020204" pitchFamily="34" charset="0"/>
                <a:cs typeface="Arial" panose="020B0604020202020204" pitchFamily="34" charset="0"/>
              </a:rPr>
              <a:t>Wastewater to energy</a:t>
            </a:r>
          </a:p>
          <a:p>
            <a:pPr marL="171519" indent="-171519">
              <a:buFont typeface="Arial" panose="020B0604020202020204" pitchFamily="34" charset="0"/>
              <a:buChar char="•"/>
            </a:pPr>
            <a:r>
              <a:rPr lang="en-GB" dirty="0">
                <a:latin typeface="Arial" panose="020B0604020202020204" pitchFamily="34" charset="0"/>
                <a:cs typeface="Arial" panose="020B0604020202020204" pitchFamily="34" charset="0"/>
              </a:rPr>
              <a:t>Water recycling and reclamation</a:t>
            </a:r>
          </a:p>
          <a:p>
            <a:pPr marL="171519" indent="-171519">
              <a:buFont typeface="Arial" panose="020B0604020202020204" pitchFamily="34" charset="0"/>
              <a:buChar char="•"/>
            </a:pPr>
            <a:r>
              <a:rPr lang="en-GB" dirty="0">
                <a:latin typeface="Arial" panose="020B0604020202020204" pitchFamily="34" charset="0"/>
                <a:cs typeface="Arial" panose="020B0604020202020204" pitchFamily="34" charset="0"/>
              </a:rPr>
              <a:t>Water efficiency improvements</a:t>
            </a:r>
          </a:p>
          <a:p>
            <a:pPr marL="171519" indent="-171519">
              <a:buFont typeface="Arial" panose="020B0604020202020204" pitchFamily="34" charset="0"/>
              <a:buChar char="•"/>
            </a:pPr>
            <a:r>
              <a:rPr lang="en-GB" dirty="0">
                <a:latin typeface="Arial" panose="020B0604020202020204" pitchFamily="34" charset="0"/>
                <a:cs typeface="Arial" panose="020B0604020202020204" pitchFamily="34" charset="0"/>
              </a:rPr>
              <a:t>Wastewater heat recovery</a:t>
            </a:r>
          </a:p>
          <a:p>
            <a:r>
              <a:rPr lang="en-GB" dirty="0">
                <a:latin typeface="Arial" panose="020B0604020202020204" pitchFamily="34" charset="0"/>
                <a:cs typeface="Arial" panose="020B0604020202020204" pitchFamily="34" charset="0"/>
              </a:rPr>
              <a:t> </a:t>
            </a:r>
          </a:p>
          <a:p>
            <a:r>
              <a:rPr lang="en-GB" i="1" dirty="0">
                <a:latin typeface="Arial" panose="020B0604020202020204" pitchFamily="34" charset="0"/>
                <a:cs typeface="Arial" panose="020B0604020202020204" pitchFamily="34" charset="0"/>
              </a:rPr>
              <a:t>Efficient and smart water governance for the global water supply is crucial otherwise there could be severe negative impacts on business operations – and ultimately, people.</a:t>
            </a:r>
          </a:p>
          <a:p>
            <a:r>
              <a:rPr lang="en-GB" i="1" dirty="0">
                <a:latin typeface="Arial" panose="020B0604020202020204" pitchFamily="34" charset="0"/>
                <a:cs typeface="Arial" panose="020B0604020202020204" pitchFamily="34" charset="0"/>
              </a:rPr>
              <a:t>Page 6, https://b8f65cb373b1b7b15feb-c70d8ead6ced550b4d987d7c03fcdd1d.ssl.cf3.rackcdn.com/cms/reports/documents/000/001/306/original/CDP-Global-Water-Report-2016.pdf?1484156313</a:t>
            </a:r>
          </a:p>
          <a:p>
            <a:endParaRPr lang="en-GB" dirty="0"/>
          </a:p>
        </p:txBody>
      </p:sp>
      <p:sp>
        <p:nvSpPr>
          <p:cNvPr id="4" name="Slide Number Placeholder 3"/>
          <p:cNvSpPr>
            <a:spLocks noGrp="1"/>
          </p:cNvSpPr>
          <p:nvPr>
            <p:ph type="sldNum" sz="quarter" idx="10"/>
          </p:nvPr>
        </p:nvSpPr>
        <p:spPr/>
        <p:txBody>
          <a:bodyPr/>
          <a:lstStyle/>
          <a:p>
            <a:fld id="{85693C27-12E8-4F52-BE81-0939DA47E490}" type="slidenum">
              <a:rPr lang="en-GB" smtClean="0"/>
              <a:pPr/>
              <a:t>11</a:t>
            </a:fld>
            <a:endParaRPr lang="en-GB"/>
          </a:p>
        </p:txBody>
      </p:sp>
    </p:spTree>
    <p:extLst>
      <p:ext uri="{BB962C8B-B14F-4D97-AF65-F5344CB8AC3E}">
        <p14:creationId xmlns:p14="http://schemas.microsoft.com/office/powerpoint/2010/main" val="40372274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latin typeface="Arial" panose="020B0604020202020204" pitchFamily="34" charset="0"/>
                <a:cs typeface="Arial" panose="020B0604020202020204" pitchFamily="34" charset="0"/>
              </a:rPr>
              <a:t>So, what is the solution and who is going to manage it?</a:t>
            </a:r>
          </a:p>
          <a:p>
            <a:r>
              <a:rPr lang="en-GB" dirty="0">
                <a:latin typeface="Arial" panose="020B0604020202020204" pitchFamily="34" charset="0"/>
                <a:cs typeface="Arial" panose="020B0604020202020204" pitchFamily="34" charset="0"/>
              </a:rPr>
              <a:t>Cities and companies are taking action to reduce the impacts of water risks.  </a:t>
            </a:r>
          </a:p>
          <a:p>
            <a:pPr marL="171519" indent="-171519">
              <a:buFont typeface="Arial" panose="020B0604020202020204" pitchFamily="34" charset="0"/>
              <a:buChar char="•"/>
            </a:pPr>
            <a:r>
              <a:rPr lang="en-GB" dirty="0">
                <a:latin typeface="Arial" panose="020B0604020202020204" pitchFamily="34" charset="0"/>
                <a:cs typeface="Arial" panose="020B0604020202020204" pitchFamily="34" charset="0"/>
              </a:rPr>
              <a:t>Investment in existing water supply infrastructure (102 cities, 165 companies)</a:t>
            </a:r>
          </a:p>
          <a:p>
            <a:pPr marL="171519" indent="-171519">
              <a:buFont typeface="Arial" panose="020B0604020202020204" pitchFamily="34" charset="0"/>
              <a:buChar char="•"/>
            </a:pPr>
            <a:r>
              <a:rPr lang="en-GB" dirty="0">
                <a:latin typeface="Arial" panose="020B0604020202020204" pitchFamily="34" charset="0"/>
                <a:cs typeface="Arial" panose="020B0604020202020204" pitchFamily="34" charset="0"/>
              </a:rPr>
              <a:t>Education on conservation awareness (141 cities, 116 companies)</a:t>
            </a:r>
          </a:p>
          <a:p>
            <a:pPr marL="171519" indent="-171519">
              <a:buFont typeface="Arial" panose="020B0604020202020204" pitchFamily="34" charset="0"/>
              <a:buChar char="•"/>
            </a:pPr>
            <a:r>
              <a:rPr lang="en-GB" dirty="0">
                <a:latin typeface="Arial" panose="020B0604020202020204" pitchFamily="34" charset="0"/>
                <a:cs typeface="Arial" panose="020B0604020202020204" pitchFamily="34" charset="0"/>
              </a:rPr>
              <a:t>Technology investments to improve water efficiency (112 companies)</a:t>
            </a:r>
          </a:p>
          <a:p>
            <a:pPr marL="171519" indent="-171519">
              <a:buFont typeface="Arial" panose="020B0604020202020204" pitchFamily="34" charset="0"/>
              <a:buChar char="•"/>
            </a:pPr>
            <a:r>
              <a:rPr lang="en-GB" dirty="0">
                <a:latin typeface="Arial" panose="020B0604020202020204" pitchFamily="34" charset="0"/>
                <a:cs typeface="Arial" panose="020B0604020202020204" pitchFamily="34" charset="0"/>
              </a:rPr>
              <a:t>Targets: Establish site-specific targets (100 companies)</a:t>
            </a:r>
          </a:p>
          <a:p>
            <a:pPr marL="171519" indent="-171519">
              <a:buFont typeface="Arial" panose="020B0604020202020204" pitchFamily="34" charset="0"/>
              <a:buChar char="•"/>
            </a:pPr>
            <a:r>
              <a:rPr lang="en-GB" dirty="0">
                <a:latin typeface="Arial" panose="020B0604020202020204" pitchFamily="34" charset="0"/>
                <a:cs typeface="Arial" panose="020B0604020202020204" pitchFamily="34" charset="0"/>
              </a:rPr>
              <a:t>Diversification of water supply (57 cities, 30 companies)</a:t>
            </a:r>
          </a:p>
          <a:p>
            <a:pPr marL="171519" indent="-171519">
              <a:buFont typeface="Arial" panose="020B0604020202020204" pitchFamily="34" charset="0"/>
              <a:buChar char="•"/>
            </a:pPr>
            <a:r>
              <a:rPr lang="en-GB" dirty="0">
                <a:latin typeface="Arial" panose="020B0604020202020204" pitchFamily="34" charset="0"/>
                <a:cs typeface="Arial" panose="020B0604020202020204" pitchFamily="34" charset="0"/>
              </a:rPr>
              <a:t>Management of storm water (87 cities)</a:t>
            </a:r>
          </a:p>
          <a:p>
            <a:pPr marL="171519" indent="-171519">
              <a:buFont typeface="Arial" panose="020B0604020202020204" pitchFamily="34" charset="0"/>
              <a:buChar char="•"/>
            </a:pPr>
            <a:r>
              <a:rPr lang="en-GB" dirty="0">
                <a:latin typeface="Arial" panose="020B0604020202020204" pitchFamily="34" charset="0"/>
                <a:cs typeface="Arial" panose="020B0604020202020204" pitchFamily="34" charset="0"/>
              </a:rPr>
              <a:t>Preservation of watershed (49 cities)</a:t>
            </a:r>
          </a:p>
          <a:p>
            <a:r>
              <a:rPr lang="en-GB" dirty="0">
                <a:latin typeface="Arial" panose="020B0604020202020204" pitchFamily="34" charset="0"/>
                <a:cs typeface="Arial" panose="020B0604020202020204" pitchFamily="34" charset="0"/>
              </a:rPr>
              <a:t>The most successful actions will be collaborative between all water users, who are working together to protect this shared resource.</a:t>
            </a:r>
          </a:p>
          <a:p>
            <a:pPr marL="171519" indent="-171519">
              <a:buFont typeface="Arial" panose="020B0604020202020204" pitchFamily="34" charset="0"/>
              <a:buChar char="•"/>
            </a:pPr>
            <a:r>
              <a:rPr lang="en-GB" dirty="0">
                <a:latin typeface="Arial" panose="020B0604020202020204" pitchFamily="34" charset="0"/>
                <a:cs typeface="Arial" panose="020B0604020202020204" pitchFamily="34" charset="0"/>
              </a:rPr>
              <a:t>62% of cities currently collaborate with businesses on climate change issues and projects. </a:t>
            </a:r>
          </a:p>
          <a:p>
            <a:pPr marL="171519" indent="-171519">
              <a:buFont typeface="Arial" panose="020B0604020202020204" pitchFamily="34" charset="0"/>
              <a:buChar char="•"/>
            </a:pPr>
            <a:r>
              <a:rPr lang="en-GB" dirty="0">
                <a:latin typeface="Arial" panose="020B0604020202020204" pitchFamily="34" charset="0"/>
                <a:cs typeface="Arial" panose="020B0604020202020204" pitchFamily="34" charset="0"/>
              </a:rPr>
              <a:t>73 companies have reported 344 actions that use engagement with other key stakeholders as a response strategy to water risks. </a:t>
            </a:r>
          </a:p>
          <a:p>
            <a:endParaRPr lang="en-GB" dirty="0"/>
          </a:p>
        </p:txBody>
      </p:sp>
      <p:sp>
        <p:nvSpPr>
          <p:cNvPr id="4" name="Slide Number Placeholder 3"/>
          <p:cNvSpPr>
            <a:spLocks noGrp="1"/>
          </p:cNvSpPr>
          <p:nvPr>
            <p:ph type="sldNum" sz="quarter" idx="10"/>
          </p:nvPr>
        </p:nvSpPr>
        <p:spPr/>
        <p:txBody>
          <a:bodyPr/>
          <a:lstStyle/>
          <a:p>
            <a:fld id="{85693C27-12E8-4F52-BE81-0939DA47E490}" type="slidenum">
              <a:rPr lang="en-GB" smtClean="0"/>
              <a:pPr/>
              <a:t>12</a:t>
            </a:fld>
            <a:endParaRPr lang="en-GB"/>
          </a:p>
        </p:txBody>
      </p:sp>
    </p:spTree>
    <p:extLst>
      <p:ext uri="{BB962C8B-B14F-4D97-AF65-F5344CB8AC3E}">
        <p14:creationId xmlns:p14="http://schemas.microsoft.com/office/powerpoint/2010/main" val="35882336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latin typeface="Arial" panose="020B0604020202020204" pitchFamily="34" charset="0"/>
                <a:cs typeface="Arial" panose="020B0604020202020204" pitchFamily="34" charset="0"/>
              </a:rPr>
              <a:t>ACTION 1: Cities and companies can set ambitious water targets and goals </a:t>
            </a:r>
          </a:p>
          <a:p>
            <a:pPr marL="171519" indent="-171519">
              <a:buFont typeface="Arial" panose="020B0604020202020204" pitchFamily="34" charset="0"/>
              <a:buChar char="•"/>
            </a:pPr>
            <a:r>
              <a:rPr lang="en-GB" dirty="0">
                <a:latin typeface="Arial" panose="020B0604020202020204" pitchFamily="34" charset="0"/>
                <a:cs typeface="Arial" panose="020B0604020202020204" pitchFamily="34" charset="0"/>
              </a:rPr>
              <a:t>54% of companies disclosing to CDP have set both targets and goals to better manage water resources.</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ACTION 2: Capitalize opportunities to recycle and reuse water across cities and companies </a:t>
            </a:r>
          </a:p>
          <a:p>
            <a:pPr marL="171519" indent="-171519">
              <a:buFont typeface="Arial" panose="020B0604020202020204" pitchFamily="34" charset="0"/>
              <a:buChar char="•"/>
            </a:pPr>
            <a:r>
              <a:rPr lang="en-GB" dirty="0">
                <a:latin typeface="Arial" panose="020B0604020202020204" pitchFamily="34" charset="0"/>
                <a:cs typeface="Arial" panose="020B0604020202020204" pitchFamily="34" charset="0"/>
              </a:rPr>
              <a:t>In 2016, 318 compares disclosed that they were working on reuse and recycling projects. </a:t>
            </a:r>
          </a:p>
          <a:p>
            <a:endParaRPr lang="en-GB" dirty="0"/>
          </a:p>
        </p:txBody>
      </p:sp>
      <p:sp>
        <p:nvSpPr>
          <p:cNvPr id="4" name="Slide Number Placeholder 3"/>
          <p:cNvSpPr>
            <a:spLocks noGrp="1"/>
          </p:cNvSpPr>
          <p:nvPr>
            <p:ph type="sldNum" sz="quarter" idx="10"/>
          </p:nvPr>
        </p:nvSpPr>
        <p:spPr/>
        <p:txBody>
          <a:bodyPr/>
          <a:lstStyle/>
          <a:p>
            <a:fld id="{85693C27-12E8-4F52-BE81-0939DA47E490}" type="slidenum">
              <a:rPr lang="en-GB" smtClean="0"/>
              <a:pPr/>
              <a:t>13</a:t>
            </a:fld>
            <a:endParaRPr lang="en-GB"/>
          </a:p>
        </p:txBody>
      </p:sp>
    </p:spTree>
    <p:extLst>
      <p:ext uri="{BB962C8B-B14F-4D97-AF65-F5344CB8AC3E}">
        <p14:creationId xmlns:p14="http://schemas.microsoft.com/office/powerpoint/2010/main" val="41431219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GB" dirty="0">
                <a:latin typeface="Arial" panose="020B0604020202020204" pitchFamily="34" charset="0"/>
                <a:cs typeface="Arial" panose="020B0604020202020204" pitchFamily="34" charset="0"/>
              </a:rPr>
              <a:t>ACTION 3: Companies and cities should work together to invest in water management projects</a:t>
            </a:r>
          </a:p>
          <a:p>
            <a:pPr marL="171519" indent="-171519">
              <a:buFont typeface="Arial" panose="020B0604020202020204" pitchFamily="34" charset="0"/>
              <a:buChar char="•"/>
            </a:pPr>
            <a:r>
              <a:rPr lang="en-GB" dirty="0">
                <a:latin typeface="Arial" panose="020B0604020202020204" pitchFamily="34" charset="0"/>
                <a:cs typeface="Arial" panose="020B0604020202020204" pitchFamily="34" charset="0"/>
              </a:rPr>
              <a:t>80 cities (14%) are seeking US$8.2 billion investment in 89 water management projects worth US$9.5 billion. </a:t>
            </a:r>
          </a:p>
          <a:p>
            <a:pPr lvl="0"/>
            <a:r>
              <a:rPr lang="en-GB" dirty="0">
                <a:latin typeface="Arial" panose="020B0604020202020204" pitchFamily="34" charset="0"/>
                <a:cs typeface="Arial" panose="020B0604020202020204" pitchFamily="34" charset="0"/>
              </a:rPr>
              <a:t>Africa:</a:t>
            </a:r>
          </a:p>
          <a:p>
            <a:pPr marL="171519" indent="-171519">
              <a:buFont typeface="Arial" panose="020B0604020202020204" pitchFamily="34" charset="0"/>
              <a:buChar char="•"/>
            </a:pPr>
            <a:r>
              <a:rPr lang="en-GB" dirty="0">
                <a:latin typeface="Arial" panose="020B0604020202020204" pitchFamily="34" charset="0"/>
                <a:cs typeface="Arial" panose="020B0604020202020204" pitchFamily="34" charset="0"/>
              </a:rPr>
              <a:t>Africa:13 cities (27%) are seeking $10.7 million in 14 water projects worth US$61.9 million</a:t>
            </a:r>
          </a:p>
          <a:p>
            <a:pPr lvl="0"/>
            <a:r>
              <a:rPr lang="en-GB" dirty="0">
                <a:latin typeface="Arial" panose="020B0604020202020204" pitchFamily="34" charset="0"/>
                <a:cs typeface="Arial" panose="020B0604020202020204" pitchFamily="34" charset="0"/>
              </a:rPr>
              <a:t>Asia and Oceania:</a:t>
            </a:r>
          </a:p>
          <a:p>
            <a:pPr marL="171519" indent="-171519">
              <a:buFont typeface="Arial" panose="020B0604020202020204" pitchFamily="34" charset="0"/>
              <a:buChar char="•"/>
            </a:pPr>
            <a:r>
              <a:rPr lang="en-GB" dirty="0">
                <a:latin typeface="Arial" panose="020B0604020202020204" pitchFamily="34" charset="0"/>
                <a:cs typeface="Arial" panose="020B0604020202020204" pitchFamily="34" charset="0"/>
              </a:rPr>
              <a:t>12 cities (16%) are seeking US$27.4 million in 15 water projects worth US$27.4 million.</a:t>
            </a:r>
          </a:p>
          <a:p>
            <a:pPr lvl="0"/>
            <a:r>
              <a:rPr lang="en-GB" dirty="0">
                <a:latin typeface="Arial" panose="020B0604020202020204" pitchFamily="34" charset="0"/>
                <a:cs typeface="Arial" panose="020B0604020202020204" pitchFamily="34" charset="0"/>
              </a:rPr>
              <a:t>Europe:</a:t>
            </a:r>
          </a:p>
          <a:p>
            <a:pPr marL="171519" indent="-171519">
              <a:buFont typeface="Arial" panose="020B0604020202020204" pitchFamily="34" charset="0"/>
              <a:buChar char="•"/>
            </a:pPr>
            <a:r>
              <a:rPr lang="en-GB" dirty="0">
                <a:latin typeface="Arial" panose="020B0604020202020204" pitchFamily="34" charset="0"/>
                <a:cs typeface="Arial" panose="020B0604020202020204" pitchFamily="34" charset="0"/>
              </a:rPr>
              <a:t>11 cities (8%) are seeking private sector involvement in 13 water projects worth US$22.3 million</a:t>
            </a:r>
          </a:p>
          <a:p>
            <a:pPr lvl="0"/>
            <a:r>
              <a:rPr lang="en-GB" dirty="0">
                <a:latin typeface="Arial" panose="020B0604020202020204" pitchFamily="34" charset="0"/>
                <a:cs typeface="Arial" panose="020B0604020202020204" pitchFamily="34" charset="0"/>
              </a:rPr>
              <a:t>Latin America:</a:t>
            </a:r>
          </a:p>
          <a:p>
            <a:pPr marL="171519" indent="-171519">
              <a:buFont typeface="Arial" panose="020B0604020202020204" pitchFamily="34" charset="0"/>
              <a:buChar char="•"/>
            </a:pPr>
            <a:r>
              <a:rPr lang="en-GB" dirty="0">
                <a:latin typeface="Arial" panose="020B0604020202020204" pitchFamily="34" charset="0"/>
                <a:cs typeface="Arial" panose="020B0604020202020204" pitchFamily="34" charset="0"/>
              </a:rPr>
              <a:t>29 cities (19%) are seeking US$6.4 billion in 32 water projects worth US$6.7 billion</a:t>
            </a:r>
          </a:p>
          <a:p>
            <a:pPr lvl="0"/>
            <a:r>
              <a:rPr lang="en-GB" dirty="0">
                <a:latin typeface="Arial" panose="020B0604020202020204" pitchFamily="34" charset="0"/>
                <a:cs typeface="Arial" panose="020B0604020202020204" pitchFamily="34" charset="0"/>
              </a:rPr>
              <a:t>North America:</a:t>
            </a:r>
          </a:p>
          <a:p>
            <a:pPr marL="171519" indent="-171519">
              <a:buFont typeface="Arial" panose="020B0604020202020204" pitchFamily="34" charset="0"/>
              <a:buChar char="•"/>
            </a:pPr>
            <a:r>
              <a:rPr lang="en-GB" dirty="0">
                <a:latin typeface="Arial" panose="020B0604020202020204" pitchFamily="34" charset="0"/>
                <a:cs typeface="Arial" panose="020B0604020202020204" pitchFamily="34" charset="0"/>
              </a:rPr>
              <a:t>15 cities (10%) are seeking US$1.7 billion in 15 water projects worth US$2.7 billion</a:t>
            </a:r>
          </a:p>
          <a:p>
            <a:pPr marL="171519" indent="-171519">
              <a:buFont typeface="Arial" panose="020B0604020202020204" pitchFamily="34" charset="0"/>
              <a:buChar char="•"/>
            </a:pPr>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Given the right resources and investments, cities can help coordinate this collective action to ensure there is robust water management. Companies can support cities by helping to unlock this financing and help attract investors to these water infrastructure projects.</a:t>
            </a:r>
          </a:p>
          <a:p>
            <a:endParaRPr lang="en-GB" dirty="0"/>
          </a:p>
        </p:txBody>
      </p:sp>
      <p:sp>
        <p:nvSpPr>
          <p:cNvPr id="4" name="Slide Number Placeholder 3"/>
          <p:cNvSpPr>
            <a:spLocks noGrp="1"/>
          </p:cNvSpPr>
          <p:nvPr>
            <p:ph type="sldNum" sz="quarter" idx="10"/>
          </p:nvPr>
        </p:nvSpPr>
        <p:spPr/>
        <p:txBody>
          <a:bodyPr/>
          <a:lstStyle/>
          <a:p>
            <a:fld id="{85693C27-12E8-4F52-BE81-0939DA47E490}" type="slidenum">
              <a:rPr lang="en-GB" smtClean="0"/>
              <a:pPr/>
              <a:t>14</a:t>
            </a:fld>
            <a:endParaRPr lang="en-GB"/>
          </a:p>
        </p:txBody>
      </p:sp>
    </p:spTree>
    <p:extLst>
      <p:ext uri="{BB962C8B-B14F-4D97-AF65-F5344CB8AC3E}">
        <p14:creationId xmlns:p14="http://schemas.microsoft.com/office/powerpoint/2010/main" val="314825999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ront page red">
    <p:spTree>
      <p:nvGrpSpPr>
        <p:cNvPr id="1" name=""/>
        <p:cNvGrpSpPr/>
        <p:nvPr/>
      </p:nvGrpSpPr>
      <p:grpSpPr>
        <a:xfrm>
          <a:off x="0" y="0"/>
          <a:ext cx="0" cy="0"/>
          <a:chOff x="0" y="0"/>
          <a:chExt cx="0" cy="0"/>
        </a:xfrm>
      </p:grpSpPr>
      <p:sp>
        <p:nvSpPr>
          <p:cNvPr id="8" name="Rectangle 7"/>
          <p:cNvSpPr/>
          <p:nvPr userDrawn="1"/>
        </p:nvSpPr>
        <p:spPr>
          <a:xfrm>
            <a:off x="467544" y="483518"/>
            <a:ext cx="8208912" cy="3744416"/>
          </a:xfrm>
          <a:prstGeom prst="rect">
            <a:avLst/>
          </a:prstGeom>
          <a:solidFill>
            <a:srgbClr val="B42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Slide Number Placeholder 5"/>
          <p:cNvSpPr>
            <a:spLocks noGrp="1"/>
          </p:cNvSpPr>
          <p:nvPr>
            <p:ph type="sldNum" sz="quarter" idx="4"/>
          </p:nvPr>
        </p:nvSpPr>
        <p:spPr>
          <a:xfrm>
            <a:off x="3491880" y="4623247"/>
            <a:ext cx="2133600" cy="273844"/>
          </a:xfrm>
          <a:prstGeom prst="rect">
            <a:avLst/>
          </a:prstGeom>
        </p:spPr>
        <p:txBody>
          <a:bodyPr vert="horz" lIns="91440" tIns="45720" rIns="91440" bIns="45720" rtlCol="0" anchor="ctr"/>
          <a:lstStyle>
            <a:lvl1pPr algn="ctr">
              <a:defRPr sz="1200" b="1">
                <a:solidFill>
                  <a:srgbClr val="B42E34"/>
                </a:solidFill>
                <a:latin typeface="Arial" pitchFamily="34" charset="0"/>
                <a:cs typeface="Arial" pitchFamily="34" charset="0"/>
              </a:defRPr>
            </a:lvl1pPr>
          </a:lstStyle>
          <a:p>
            <a:r>
              <a:rPr lang="en-GB"/>
              <a:t>Page </a:t>
            </a:r>
            <a:fld id="{45D3527D-D760-4252-A7F2-B4C9D1C491A7}" type="slidenum">
              <a:rPr lang="en-GB" smtClean="0"/>
              <a:pPr/>
              <a:t>‹#›</a:t>
            </a:fld>
            <a:r>
              <a:rPr lang="en-GB"/>
              <a:t>  </a:t>
            </a:r>
          </a:p>
        </p:txBody>
      </p:sp>
      <p:pic>
        <p:nvPicPr>
          <p:cNvPr id="9" name="Picture 8" descr="CDP_logo_WHITE.png"/>
          <p:cNvPicPr>
            <a:picLocks noChangeAspect="1"/>
          </p:cNvPicPr>
          <p:nvPr userDrawn="1"/>
        </p:nvPicPr>
        <p:blipFill>
          <a:blip r:embed="rId2" cstate="print"/>
          <a:stretch>
            <a:fillRect/>
          </a:stretch>
        </p:blipFill>
        <p:spPr>
          <a:xfrm>
            <a:off x="2699792" y="1419622"/>
            <a:ext cx="3584455" cy="1493523"/>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ront page berry">
    <p:spTree>
      <p:nvGrpSpPr>
        <p:cNvPr id="1" name=""/>
        <p:cNvGrpSpPr/>
        <p:nvPr/>
      </p:nvGrpSpPr>
      <p:grpSpPr>
        <a:xfrm>
          <a:off x="0" y="0"/>
          <a:ext cx="0" cy="0"/>
          <a:chOff x="0" y="0"/>
          <a:chExt cx="0" cy="0"/>
        </a:xfrm>
      </p:grpSpPr>
      <p:sp>
        <p:nvSpPr>
          <p:cNvPr id="8" name="Rectangle 7"/>
          <p:cNvSpPr/>
          <p:nvPr userDrawn="1"/>
        </p:nvSpPr>
        <p:spPr>
          <a:xfrm>
            <a:off x="467544" y="483518"/>
            <a:ext cx="8208912" cy="3744416"/>
          </a:xfrm>
          <a:prstGeom prst="rect">
            <a:avLst/>
          </a:prstGeom>
          <a:solidFill>
            <a:srgbClr val="D112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descr="CDP_logo_WHITE.png"/>
          <p:cNvPicPr>
            <a:picLocks noChangeAspect="1"/>
          </p:cNvPicPr>
          <p:nvPr userDrawn="1"/>
        </p:nvPicPr>
        <p:blipFill>
          <a:blip r:embed="rId2" cstate="print"/>
          <a:stretch>
            <a:fillRect/>
          </a:stretch>
        </p:blipFill>
        <p:spPr>
          <a:xfrm>
            <a:off x="2699792" y="1419622"/>
            <a:ext cx="3584455" cy="1493523"/>
          </a:xfrm>
          <a:prstGeom prst="rect">
            <a:avLst/>
          </a:prstGeom>
        </p:spPr>
      </p:pic>
      <p:sp>
        <p:nvSpPr>
          <p:cNvPr id="5" name="Slide Number Placeholder 5"/>
          <p:cNvSpPr>
            <a:spLocks noGrp="1"/>
          </p:cNvSpPr>
          <p:nvPr>
            <p:ph type="sldNum" sz="quarter" idx="4"/>
          </p:nvPr>
        </p:nvSpPr>
        <p:spPr>
          <a:xfrm>
            <a:off x="3491880" y="4623247"/>
            <a:ext cx="2133600" cy="273844"/>
          </a:xfrm>
          <a:prstGeom prst="rect">
            <a:avLst/>
          </a:prstGeom>
        </p:spPr>
        <p:txBody>
          <a:bodyPr vert="horz" lIns="91440" tIns="45720" rIns="91440" bIns="45720" rtlCol="0" anchor="ctr"/>
          <a:lstStyle>
            <a:lvl1pPr algn="ctr">
              <a:defRPr sz="1200" b="1">
                <a:solidFill>
                  <a:srgbClr val="B42E34"/>
                </a:solidFill>
                <a:latin typeface="Arial" pitchFamily="34" charset="0"/>
                <a:cs typeface="Arial" pitchFamily="34" charset="0"/>
              </a:defRPr>
            </a:lvl1pPr>
          </a:lstStyle>
          <a:p>
            <a:r>
              <a:rPr lang="en-GB"/>
              <a:t>Page </a:t>
            </a:r>
            <a:fld id="{45D3527D-D760-4252-A7F2-B4C9D1C491A7}" type="slidenum">
              <a:rPr lang="en-GB" smtClean="0"/>
              <a:pPr/>
              <a:t>‹#›</a:t>
            </a:fld>
            <a:r>
              <a:rPr lang="en-GB"/>
              <a:t>  </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ront page 2 red">
    <p:spTree>
      <p:nvGrpSpPr>
        <p:cNvPr id="1" name=""/>
        <p:cNvGrpSpPr/>
        <p:nvPr/>
      </p:nvGrpSpPr>
      <p:grpSpPr>
        <a:xfrm>
          <a:off x="0" y="0"/>
          <a:ext cx="0" cy="0"/>
          <a:chOff x="0" y="0"/>
          <a:chExt cx="0" cy="0"/>
        </a:xfrm>
      </p:grpSpPr>
      <p:sp>
        <p:nvSpPr>
          <p:cNvPr id="8" name="Rectangle 7"/>
          <p:cNvSpPr/>
          <p:nvPr userDrawn="1"/>
        </p:nvSpPr>
        <p:spPr>
          <a:xfrm>
            <a:off x="467544" y="483518"/>
            <a:ext cx="8208912" cy="3744416"/>
          </a:xfrm>
          <a:prstGeom prst="rect">
            <a:avLst/>
          </a:prstGeom>
          <a:solidFill>
            <a:srgbClr val="B42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CDP_logo_WHITE.png"/>
          <p:cNvPicPr>
            <a:picLocks noChangeAspect="1"/>
          </p:cNvPicPr>
          <p:nvPr userDrawn="1"/>
        </p:nvPicPr>
        <p:blipFill>
          <a:blip r:embed="rId2" cstate="print"/>
          <a:stretch>
            <a:fillRect/>
          </a:stretch>
        </p:blipFill>
        <p:spPr>
          <a:xfrm>
            <a:off x="755576" y="771550"/>
            <a:ext cx="3676650" cy="3314700"/>
          </a:xfrm>
          <a:prstGeom prst="rect">
            <a:avLst/>
          </a:prstGeom>
        </p:spPr>
      </p:pic>
      <p:sp>
        <p:nvSpPr>
          <p:cNvPr id="9" name="Slide Number Placeholder 5"/>
          <p:cNvSpPr>
            <a:spLocks noGrp="1"/>
          </p:cNvSpPr>
          <p:nvPr>
            <p:ph type="sldNum" sz="quarter" idx="4"/>
          </p:nvPr>
        </p:nvSpPr>
        <p:spPr>
          <a:xfrm>
            <a:off x="3491880" y="4623247"/>
            <a:ext cx="2133600" cy="273844"/>
          </a:xfrm>
          <a:prstGeom prst="rect">
            <a:avLst/>
          </a:prstGeom>
        </p:spPr>
        <p:txBody>
          <a:bodyPr vert="horz" lIns="91440" tIns="45720" rIns="91440" bIns="45720" rtlCol="0" anchor="ctr"/>
          <a:lstStyle>
            <a:lvl1pPr algn="ctr">
              <a:defRPr sz="1200" b="1">
                <a:solidFill>
                  <a:srgbClr val="B42E34"/>
                </a:solidFill>
                <a:latin typeface="Arial" pitchFamily="34" charset="0"/>
                <a:cs typeface="Arial" pitchFamily="34" charset="0"/>
              </a:defRPr>
            </a:lvl1pPr>
          </a:lstStyle>
          <a:p>
            <a:r>
              <a:rPr lang="en-GB"/>
              <a:t>Page </a:t>
            </a:r>
            <a:fld id="{45D3527D-D760-4252-A7F2-B4C9D1C491A7}" type="slidenum">
              <a:rPr lang="en-GB" smtClean="0"/>
              <a:pPr/>
              <a:t>‹#›</a:t>
            </a:fld>
            <a:r>
              <a:rPr lang="en-GB"/>
              <a:t>  </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ront page 2 berry">
    <p:spTree>
      <p:nvGrpSpPr>
        <p:cNvPr id="1" name=""/>
        <p:cNvGrpSpPr/>
        <p:nvPr/>
      </p:nvGrpSpPr>
      <p:grpSpPr>
        <a:xfrm>
          <a:off x="0" y="0"/>
          <a:ext cx="0" cy="0"/>
          <a:chOff x="0" y="0"/>
          <a:chExt cx="0" cy="0"/>
        </a:xfrm>
      </p:grpSpPr>
      <p:sp>
        <p:nvSpPr>
          <p:cNvPr id="8" name="Rectangle 7"/>
          <p:cNvSpPr/>
          <p:nvPr userDrawn="1"/>
        </p:nvSpPr>
        <p:spPr>
          <a:xfrm>
            <a:off x="467544" y="483518"/>
            <a:ext cx="8208912" cy="3744416"/>
          </a:xfrm>
          <a:prstGeom prst="rect">
            <a:avLst/>
          </a:prstGeom>
          <a:solidFill>
            <a:srgbClr val="D112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CDP_logo_WHITE.png"/>
          <p:cNvPicPr>
            <a:picLocks noChangeAspect="1"/>
          </p:cNvPicPr>
          <p:nvPr userDrawn="1"/>
        </p:nvPicPr>
        <p:blipFill>
          <a:blip r:embed="rId2" cstate="print"/>
          <a:stretch>
            <a:fillRect/>
          </a:stretch>
        </p:blipFill>
        <p:spPr>
          <a:xfrm>
            <a:off x="755576" y="771550"/>
            <a:ext cx="3676650" cy="3314700"/>
          </a:xfrm>
          <a:prstGeom prst="rect">
            <a:avLst/>
          </a:prstGeom>
        </p:spPr>
      </p:pic>
      <p:sp>
        <p:nvSpPr>
          <p:cNvPr id="5" name="Slide Number Placeholder 5"/>
          <p:cNvSpPr>
            <a:spLocks noGrp="1"/>
          </p:cNvSpPr>
          <p:nvPr>
            <p:ph type="sldNum" sz="quarter" idx="4"/>
          </p:nvPr>
        </p:nvSpPr>
        <p:spPr>
          <a:xfrm>
            <a:off x="3491880" y="4623247"/>
            <a:ext cx="2133600" cy="273844"/>
          </a:xfrm>
          <a:prstGeom prst="rect">
            <a:avLst/>
          </a:prstGeom>
        </p:spPr>
        <p:txBody>
          <a:bodyPr vert="horz" lIns="91440" tIns="45720" rIns="91440" bIns="45720" rtlCol="0" anchor="ctr"/>
          <a:lstStyle>
            <a:lvl1pPr algn="ctr">
              <a:defRPr sz="1200" b="1">
                <a:solidFill>
                  <a:srgbClr val="B42E34"/>
                </a:solidFill>
                <a:latin typeface="Arial" pitchFamily="34" charset="0"/>
                <a:cs typeface="Arial" pitchFamily="34" charset="0"/>
              </a:defRPr>
            </a:lvl1pPr>
          </a:lstStyle>
          <a:p>
            <a:r>
              <a:rPr lang="en-GB"/>
              <a:t>Page </a:t>
            </a:r>
            <a:fld id="{45D3527D-D760-4252-A7F2-B4C9D1C491A7}" type="slidenum">
              <a:rPr lang="en-GB" smtClean="0"/>
              <a:pPr/>
              <a:t>‹#›</a:t>
            </a:fld>
            <a:r>
              <a:rPr lang="en-GB"/>
              <a:t>  </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resentation Title Slide red">
    <p:spTree>
      <p:nvGrpSpPr>
        <p:cNvPr id="1" name=""/>
        <p:cNvGrpSpPr/>
        <p:nvPr/>
      </p:nvGrpSpPr>
      <p:grpSpPr>
        <a:xfrm>
          <a:off x="0" y="0"/>
          <a:ext cx="0" cy="0"/>
          <a:chOff x="0" y="0"/>
          <a:chExt cx="0" cy="0"/>
        </a:xfrm>
      </p:grpSpPr>
      <p:sp>
        <p:nvSpPr>
          <p:cNvPr id="8" name="Rectangle 7"/>
          <p:cNvSpPr/>
          <p:nvPr userDrawn="1"/>
        </p:nvSpPr>
        <p:spPr>
          <a:xfrm>
            <a:off x="467544" y="483518"/>
            <a:ext cx="8208912" cy="3744416"/>
          </a:xfrm>
          <a:prstGeom prst="rect">
            <a:avLst/>
          </a:prstGeom>
          <a:solidFill>
            <a:srgbClr val="B42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ctrTitle" hasCustomPrompt="1"/>
          </p:nvPr>
        </p:nvSpPr>
        <p:spPr>
          <a:xfrm>
            <a:off x="683568" y="915566"/>
            <a:ext cx="7848872" cy="792088"/>
          </a:xfrm>
        </p:spPr>
        <p:txBody>
          <a:bodyPr/>
          <a:lstStyle>
            <a:lvl1pPr>
              <a:defRPr>
                <a:solidFill>
                  <a:schemeClr val="bg1"/>
                </a:solidFill>
              </a:defRPr>
            </a:lvl1pPr>
          </a:lstStyle>
          <a:p>
            <a:r>
              <a:rPr lang="en-US"/>
              <a:t>Presentation title (text size 32)</a:t>
            </a:r>
            <a:br>
              <a:rPr lang="en-US"/>
            </a:br>
            <a:endParaRPr lang="en-GB"/>
          </a:p>
        </p:txBody>
      </p:sp>
      <p:sp>
        <p:nvSpPr>
          <p:cNvPr id="11" name="Text Placeholder 10"/>
          <p:cNvSpPr>
            <a:spLocks noGrp="1"/>
          </p:cNvSpPr>
          <p:nvPr>
            <p:ph type="body" sz="quarter" idx="10" hasCustomPrompt="1"/>
          </p:nvPr>
        </p:nvSpPr>
        <p:spPr>
          <a:xfrm>
            <a:off x="684213" y="1491630"/>
            <a:ext cx="7848227" cy="648072"/>
          </a:xfrm>
        </p:spPr>
        <p:txBody>
          <a:bodyPr/>
          <a:lstStyle>
            <a:lvl1pPr>
              <a:defRPr>
                <a:solidFill>
                  <a:schemeClr val="bg1"/>
                </a:solidFill>
              </a:defRPr>
            </a:lvl1pPr>
            <a:lvl2pPr>
              <a:buNone/>
              <a:defRPr>
                <a:solidFill>
                  <a:schemeClr val="bg1"/>
                </a:solidFill>
              </a:defRPr>
            </a:lvl2pPr>
            <a:lvl3pPr>
              <a:defRPr>
                <a:solidFill>
                  <a:schemeClr val="bg1"/>
                </a:solidFill>
              </a:defRPr>
            </a:lvl3pPr>
            <a:lvl4pPr>
              <a:buNone/>
              <a:defRPr>
                <a:solidFill>
                  <a:schemeClr val="bg1"/>
                </a:solidFill>
              </a:defRPr>
            </a:lvl4pPr>
            <a:lvl5pPr>
              <a:defRPr>
                <a:solidFill>
                  <a:schemeClr val="bg1"/>
                </a:solidFill>
              </a:defRPr>
            </a:lvl5pPr>
          </a:lstStyle>
          <a:p>
            <a:pPr lvl="1"/>
            <a:r>
              <a:rPr lang="en-US"/>
              <a:t>Presentation subtitle (text size 24)</a:t>
            </a:r>
          </a:p>
        </p:txBody>
      </p:sp>
      <p:sp>
        <p:nvSpPr>
          <p:cNvPr id="10" name="Text Placeholder 9"/>
          <p:cNvSpPr>
            <a:spLocks noGrp="1"/>
          </p:cNvSpPr>
          <p:nvPr>
            <p:ph type="body" sz="quarter" idx="11" hasCustomPrompt="1"/>
          </p:nvPr>
        </p:nvSpPr>
        <p:spPr>
          <a:xfrm>
            <a:off x="684213" y="2139702"/>
            <a:ext cx="4319835" cy="2016224"/>
          </a:xfrm>
        </p:spPr>
        <p:txBody>
          <a:bodyPr>
            <a:normAutofit/>
          </a:bodyPr>
          <a:lstStyle>
            <a:lvl4pPr>
              <a:defRPr sz="1600">
                <a:solidFill>
                  <a:schemeClr val="bg1"/>
                </a:solidFill>
              </a:defRPr>
            </a:lvl4pPr>
          </a:lstStyle>
          <a:p>
            <a:pPr lvl="3"/>
            <a:r>
              <a:rPr lang="en-US"/>
              <a:t>Speaker name, date, contact details, etc. (text size 16)</a:t>
            </a:r>
          </a:p>
        </p:txBody>
      </p:sp>
      <p:sp>
        <p:nvSpPr>
          <p:cNvPr id="9" name="Slide Number Placeholder 5"/>
          <p:cNvSpPr>
            <a:spLocks noGrp="1"/>
          </p:cNvSpPr>
          <p:nvPr>
            <p:ph type="sldNum" sz="quarter" idx="4"/>
          </p:nvPr>
        </p:nvSpPr>
        <p:spPr>
          <a:xfrm>
            <a:off x="3491880" y="4623247"/>
            <a:ext cx="2133600" cy="273844"/>
          </a:xfrm>
          <a:prstGeom prst="rect">
            <a:avLst/>
          </a:prstGeom>
        </p:spPr>
        <p:txBody>
          <a:bodyPr vert="horz" lIns="91440" tIns="45720" rIns="91440" bIns="45720" rtlCol="0" anchor="ctr"/>
          <a:lstStyle>
            <a:lvl1pPr algn="ctr">
              <a:defRPr sz="1200" b="1">
                <a:solidFill>
                  <a:srgbClr val="B42E34"/>
                </a:solidFill>
                <a:latin typeface="Arial" pitchFamily="34" charset="0"/>
                <a:cs typeface="Arial" pitchFamily="34" charset="0"/>
              </a:defRPr>
            </a:lvl1pPr>
          </a:lstStyle>
          <a:p>
            <a:r>
              <a:rPr lang="en-GB"/>
              <a:t>Page </a:t>
            </a:r>
            <a:fld id="{45D3527D-D760-4252-A7F2-B4C9D1C491A7}" type="slidenum">
              <a:rPr lang="en-GB" smtClean="0"/>
              <a:pPr/>
              <a:t>‹#›</a:t>
            </a:fld>
            <a:r>
              <a:rPr lang="en-GB"/>
              <a:t>  </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a:t>Page heading</a:t>
            </a:r>
            <a:endParaRPr lang="en-GB"/>
          </a:p>
        </p:txBody>
      </p:sp>
      <p:sp>
        <p:nvSpPr>
          <p:cNvPr id="3" name="Content Placeholder 2"/>
          <p:cNvSpPr>
            <a:spLocks noGrp="1"/>
          </p:cNvSpPr>
          <p:nvPr>
            <p:ph idx="1" hasCustomPrompt="1"/>
          </p:nvPr>
        </p:nvSpPr>
        <p:spPr/>
        <p:txBody>
          <a:bodyPr/>
          <a:lstStyle>
            <a:lvl1pPr>
              <a:buFont typeface="Wingdings 3" pitchFamily="18" charset="2"/>
              <a:buChar char=""/>
              <a:defRPr sz="2400"/>
            </a:lvl1pPr>
            <a:lvl2pPr>
              <a:defRPr sz="2000"/>
            </a:lvl2pPr>
            <a:lvl3pPr>
              <a:defRPr sz="1800"/>
            </a:lvl3pPr>
          </a:lstStyle>
          <a:p>
            <a:pPr lvl="0"/>
            <a:r>
              <a:rPr lang="en-US"/>
              <a:t> Please add a space after the bullet point.</a:t>
            </a:r>
          </a:p>
        </p:txBody>
      </p:sp>
      <p:sp>
        <p:nvSpPr>
          <p:cNvPr id="5" name="object 7"/>
          <p:cNvSpPr/>
          <p:nvPr userDrawn="1"/>
        </p:nvSpPr>
        <p:spPr>
          <a:xfrm>
            <a:off x="467544" y="4227934"/>
            <a:ext cx="8208912" cy="221862"/>
          </a:xfrm>
          <a:custGeom>
            <a:avLst/>
            <a:gdLst/>
            <a:ahLst/>
            <a:cxnLst/>
            <a:rect l="l" t="t" r="r" b="b"/>
            <a:pathLst>
              <a:path w="12135104">
                <a:moveTo>
                  <a:pt x="0" y="0"/>
                </a:moveTo>
                <a:lnTo>
                  <a:pt x="12135104" y="0"/>
                </a:lnTo>
              </a:path>
            </a:pathLst>
          </a:custGeom>
          <a:ln w="12700">
            <a:solidFill>
              <a:srgbClr val="ACAFA6"/>
            </a:solidFill>
          </a:ln>
        </p:spPr>
        <p:txBody>
          <a:bodyPr wrap="square" lIns="0" tIns="0" rIns="0" bIns="0" rtlCol="0">
            <a:noAutofit/>
          </a:bodyPr>
          <a:lstStyle/>
          <a:p>
            <a:endParaRPr/>
          </a:p>
        </p:txBody>
      </p:sp>
      <p:sp>
        <p:nvSpPr>
          <p:cNvPr id="6" name="Slide Number Placeholder 5"/>
          <p:cNvSpPr>
            <a:spLocks noGrp="1"/>
          </p:cNvSpPr>
          <p:nvPr>
            <p:ph type="sldNum" sz="quarter" idx="4"/>
          </p:nvPr>
        </p:nvSpPr>
        <p:spPr>
          <a:xfrm>
            <a:off x="3491880" y="4623247"/>
            <a:ext cx="2133600" cy="273844"/>
          </a:xfrm>
          <a:prstGeom prst="rect">
            <a:avLst/>
          </a:prstGeom>
        </p:spPr>
        <p:txBody>
          <a:bodyPr vert="horz" lIns="91440" tIns="45720" rIns="91440" bIns="45720" rtlCol="0" anchor="ctr"/>
          <a:lstStyle>
            <a:lvl1pPr algn="ctr">
              <a:defRPr sz="1200" b="1">
                <a:solidFill>
                  <a:srgbClr val="B42E34"/>
                </a:solidFill>
                <a:latin typeface="Arial" pitchFamily="34" charset="0"/>
                <a:cs typeface="Arial" pitchFamily="34" charset="0"/>
              </a:defRPr>
            </a:lvl1pPr>
          </a:lstStyle>
          <a:p>
            <a:r>
              <a:rPr lang="en-GB"/>
              <a:t>Page </a:t>
            </a:r>
            <a:fld id="{45D3527D-D760-4252-A7F2-B4C9D1C491A7}" type="slidenum">
              <a:rPr lang="en-GB" smtClean="0"/>
              <a:pPr/>
              <a:t>‹#›</a:t>
            </a:fld>
            <a:r>
              <a:rPr lang="en-GB"/>
              <a:t>  </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a:t>Page heading</a:t>
            </a:r>
            <a:endParaRPr lang="en-GB"/>
          </a:p>
        </p:txBody>
      </p:sp>
      <p:sp>
        <p:nvSpPr>
          <p:cNvPr id="4" name="object 7"/>
          <p:cNvSpPr/>
          <p:nvPr userDrawn="1"/>
        </p:nvSpPr>
        <p:spPr>
          <a:xfrm>
            <a:off x="467544" y="4227934"/>
            <a:ext cx="8208912" cy="221862"/>
          </a:xfrm>
          <a:custGeom>
            <a:avLst/>
            <a:gdLst/>
            <a:ahLst/>
            <a:cxnLst/>
            <a:rect l="l" t="t" r="r" b="b"/>
            <a:pathLst>
              <a:path w="12135104">
                <a:moveTo>
                  <a:pt x="0" y="0"/>
                </a:moveTo>
                <a:lnTo>
                  <a:pt x="12135104" y="0"/>
                </a:lnTo>
              </a:path>
            </a:pathLst>
          </a:custGeom>
          <a:ln w="12700">
            <a:solidFill>
              <a:srgbClr val="ACAFA6"/>
            </a:solidFill>
          </a:ln>
        </p:spPr>
        <p:txBody>
          <a:bodyPr wrap="square" lIns="0" tIns="0" rIns="0" bIns="0" rtlCol="0">
            <a:noAutofit/>
          </a:bodyPr>
          <a:lstStyle/>
          <a:p>
            <a:endParaRPr/>
          </a:p>
        </p:txBody>
      </p:sp>
      <p:sp>
        <p:nvSpPr>
          <p:cNvPr id="5" name="Slide Number Placeholder 5"/>
          <p:cNvSpPr>
            <a:spLocks noGrp="1"/>
          </p:cNvSpPr>
          <p:nvPr>
            <p:ph type="sldNum" sz="quarter" idx="4"/>
          </p:nvPr>
        </p:nvSpPr>
        <p:spPr>
          <a:xfrm>
            <a:off x="3491880" y="4623247"/>
            <a:ext cx="2133600" cy="273844"/>
          </a:xfrm>
          <a:prstGeom prst="rect">
            <a:avLst/>
          </a:prstGeom>
        </p:spPr>
        <p:txBody>
          <a:bodyPr vert="horz" lIns="91440" tIns="45720" rIns="91440" bIns="45720" rtlCol="0" anchor="ctr"/>
          <a:lstStyle>
            <a:lvl1pPr algn="ctr">
              <a:defRPr sz="1200" b="1">
                <a:solidFill>
                  <a:srgbClr val="B42E34"/>
                </a:solidFill>
                <a:latin typeface="Arial" pitchFamily="34" charset="0"/>
                <a:cs typeface="Arial" pitchFamily="34" charset="0"/>
              </a:defRPr>
            </a:lvl1pPr>
          </a:lstStyle>
          <a:p>
            <a:r>
              <a:rPr lang="en-GB"/>
              <a:t>Page </a:t>
            </a:r>
            <a:fld id="{45D3527D-D760-4252-A7F2-B4C9D1C491A7}" type="slidenum">
              <a:rPr lang="en-GB" smtClean="0"/>
              <a:pPr/>
              <a:t>‹#›</a:t>
            </a:fld>
            <a:r>
              <a:rPr lang="en-GB"/>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object 7"/>
          <p:cNvSpPr/>
          <p:nvPr userDrawn="1"/>
        </p:nvSpPr>
        <p:spPr>
          <a:xfrm>
            <a:off x="467544" y="4227934"/>
            <a:ext cx="8208912" cy="221862"/>
          </a:xfrm>
          <a:custGeom>
            <a:avLst/>
            <a:gdLst/>
            <a:ahLst/>
            <a:cxnLst/>
            <a:rect l="l" t="t" r="r" b="b"/>
            <a:pathLst>
              <a:path w="12135104">
                <a:moveTo>
                  <a:pt x="0" y="0"/>
                </a:moveTo>
                <a:lnTo>
                  <a:pt x="12135104" y="0"/>
                </a:lnTo>
              </a:path>
            </a:pathLst>
          </a:custGeom>
          <a:ln w="12700">
            <a:solidFill>
              <a:srgbClr val="ACAFA6"/>
            </a:solidFill>
          </a:ln>
        </p:spPr>
        <p:txBody>
          <a:bodyPr wrap="square" lIns="0" tIns="0" rIns="0" bIns="0" rtlCol="0">
            <a:noAutofit/>
          </a:bodyPr>
          <a:lstStyle/>
          <a:p>
            <a:endParaRPr/>
          </a:p>
        </p:txBody>
      </p:sp>
      <p:sp>
        <p:nvSpPr>
          <p:cNvPr id="4" name="Slide Number Placeholder 5"/>
          <p:cNvSpPr>
            <a:spLocks noGrp="1"/>
          </p:cNvSpPr>
          <p:nvPr>
            <p:ph type="sldNum" sz="quarter" idx="4"/>
          </p:nvPr>
        </p:nvSpPr>
        <p:spPr>
          <a:xfrm>
            <a:off x="3491880" y="4623247"/>
            <a:ext cx="2133600" cy="273844"/>
          </a:xfrm>
          <a:prstGeom prst="rect">
            <a:avLst/>
          </a:prstGeom>
        </p:spPr>
        <p:txBody>
          <a:bodyPr vert="horz" lIns="91440" tIns="45720" rIns="91440" bIns="45720" rtlCol="0" anchor="ctr"/>
          <a:lstStyle>
            <a:lvl1pPr algn="ctr">
              <a:defRPr sz="1200" b="1">
                <a:solidFill>
                  <a:srgbClr val="B42E34"/>
                </a:solidFill>
                <a:latin typeface="Arial" pitchFamily="34" charset="0"/>
                <a:cs typeface="Arial" pitchFamily="34" charset="0"/>
              </a:defRPr>
            </a:lvl1pPr>
          </a:lstStyle>
          <a:p>
            <a:r>
              <a:rPr lang="en-GB"/>
              <a:t>Page </a:t>
            </a:r>
            <a:fld id="{45D3527D-D760-4252-A7F2-B4C9D1C491A7}" type="slidenum">
              <a:rPr lang="en-GB" smtClean="0"/>
              <a:pPr/>
              <a:t>‹#›</a:t>
            </a:fld>
            <a:r>
              <a:rPr lang="en-GB"/>
              <a:t>  </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a:t>Page heading</a:t>
            </a:r>
            <a:endParaRPr lang="en-GB"/>
          </a:p>
        </p:txBody>
      </p:sp>
      <p:sp>
        <p:nvSpPr>
          <p:cNvPr id="3" name="Content Placeholder 2"/>
          <p:cNvSpPr>
            <a:spLocks noGrp="1"/>
          </p:cNvSpPr>
          <p:nvPr>
            <p:ph sz="half" idx="1" hasCustomPrompt="1"/>
          </p:nvPr>
        </p:nvSpPr>
        <p:spPr>
          <a:xfrm>
            <a:off x="457200" y="987574"/>
            <a:ext cx="4038600" cy="3240361"/>
          </a:xfrm>
        </p:spPr>
        <p:txBody>
          <a:bodyPr/>
          <a:lstStyle>
            <a:lvl1pPr>
              <a:buFont typeface="Wingdings 3" pitchFamily="18" charset="2"/>
              <a:buChar cha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 Please add a space after the bullet point.</a:t>
            </a:r>
            <a:endParaRPr lang="en-GB"/>
          </a:p>
        </p:txBody>
      </p:sp>
      <p:sp>
        <p:nvSpPr>
          <p:cNvPr id="4" name="Content Placeholder 3"/>
          <p:cNvSpPr>
            <a:spLocks noGrp="1"/>
          </p:cNvSpPr>
          <p:nvPr>
            <p:ph sz="half" idx="2" hasCustomPrompt="1"/>
          </p:nvPr>
        </p:nvSpPr>
        <p:spPr>
          <a:xfrm>
            <a:off x="4648200" y="987574"/>
            <a:ext cx="4038600" cy="3240361"/>
          </a:xfrm>
        </p:spPr>
        <p:txBody>
          <a:bodyPr/>
          <a:lstStyle>
            <a:lvl1pPr>
              <a:buFont typeface="Wingdings 3" pitchFamily="18" charset="2"/>
              <a:buChar cha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 Please add a space after the bullet point.</a:t>
            </a:r>
            <a:endParaRPr lang="en-GB"/>
          </a:p>
        </p:txBody>
      </p:sp>
      <p:sp>
        <p:nvSpPr>
          <p:cNvPr id="6" name="object 7"/>
          <p:cNvSpPr/>
          <p:nvPr userDrawn="1"/>
        </p:nvSpPr>
        <p:spPr>
          <a:xfrm>
            <a:off x="467544" y="4227934"/>
            <a:ext cx="8208912" cy="221862"/>
          </a:xfrm>
          <a:custGeom>
            <a:avLst/>
            <a:gdLst/>
            <a:ahLst/>
            <a:cxnLst/>
            <a:rect l="l" t="t" r="r" b="b"/>
            <a:pathLst>
              <a:path w="12135104">
                <a:moveTo>
                  <a:pt x="0" y="0"/>
                </a:moveTo>
                <a:lnTo>
                  <a:pt x="12135104" y="0"/>
                </a:lnTo>
              </a:path>
            </a:pathLst>
          </a:custGeom>
          <a:ln w="12700">
            <a:solidFill>
              <a:srgbClr val="ACAFA6"/>
            </a:solidFill>
          </a:ln>
        </p:spPr>
        <p:txBody>
          <a:bodyPr wrap="square" lIns="0" tIns="0" rIns="0" bIns="0" rtlCol="0">
            <a:noAutofit/>
          </a:bodyPr>
          <a:lstStyle/>
          <a:p>
            <a:endParaRPr/>
          </a:p>
        </p:txBody>
      </p:sp>
      <p:sp>
        <p:nvSpPr>
          <p:cNvPr id="7" name="Slide Number Placeholder 5"/>
          <p:cNvSpPr>
            <a:spLocks noGrp="1"/>
          </p:cNvSpPr>
          <p:nvPr>
            <p:ph type="sldNum" sz="quarter" idx="4"/>
          </p:nvPr>
        </p:nvSpPr>
        <p:spPr>
          <a:xfrm>
            <a:off x="3491880" y="4623247"/>
            <a:ext cx="2133600" cy="273844"/>
          </a:xfrm>
          <a:prstGeom prst="rect">
            <a:avLst/>
          </a:prstGeom>
        </p:spPr>
        <p:txBody>
          <a:bodyPr vert="horz" lIns="91440" tIns="45720" rIns="91440" bIns="45720" rtlCol="0" anchor="ctr"/>
          <a:lstStyle>
            <a:lvl1pPr algn="ctr">
              <a:defRPr sz="1200" b="1">
                <a:solidFill>
                  <a:srgbClr val="B42E34"/>
                </a:solidFill>
                <a:latin typeface="Arial" pitchFamily="34" charset="0"/>
                <a:cs typeface="Arial" pitchFamily="34" charset="0"/>
              </a:defRPr>
            </a:lvl1pPr>
          </a:lstStyle>
          <a:p>
            <a:r>
              <a:rPr lang="en-GB"/>
              <a:t>Page </a:t>
            </a:r>
            <a:fld id="{45D3527D-D760-4252-A7F2-B4C9D1C491A7}" type="slidenum">
              <a:rPr lang="en-GB" smtClean="0"/>
              <a:pPr/>
              <a:t>‹#›</a:t>
            </a:fld>
            <a:r>
              <a:rPr lang="en-GB"/>
              <a:t>  </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a:t>Page heading</a:t>
            </a:r>
            <a:endParaRPr lang="en-GB"/>
          </a:p>
        </p:txBody>
      </p:sp>
      <p:sp>
        <p:nvSpPr>
          <p:cNvPr id="3" name="Content Placeholder 2"/>
          <p:cNvSpPr>
            <a:spLocks noGrp="1"/>
          </p:cNvSpPr>
          <p:nvPr>
            <p:ph sz="half" idx="1" hasCustomPrompt="1"/>
          </p:nvPr>
        </p:nvSpPr>
        <p:spPr>
          <a:xfrm>
            <a:off x="457200" y="987574"/>
            <a:ext cx="4038600" cy="3240361"/>
          </a:xfrm>
          <a:solidFill>
            <a:srgbClr val="B42E34"/>
          </a:solidFill>
        </p:spPr>
        <p:txBody>
          <a:bodyPr/>
          <a:lstStyle>
            <a:lvl1pPr>
              <a:buClr>
                <a:schemeClr val="bg1"/>
              </a:buClr>
              <a:buFont typeface="Wingdings 3" pitchFamily="18" charset="2"/>
              <a:buChar char=""/>
              <a:defRPr sz="2400">
                <a:solidFill>
                  <a:schemeClr val="bg1"/>
                </a:solidFill>
              </a:defRPr>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 Please add a space after the bullet point.</a:t>
            </a:r>
            <a:endParaRPr lang="en-GB"/>
          </a:p>
        </p:txBody>
      </p:sp>
      <p:sp>
        <p:nvSpPr>
          <p:cNvPr id="4" name="Content Placeholder 3"/>
          <p:cNvSpPr>
            <a:spLocks noGrp="1"/>
          </p:cNvSpPr>
          <p:nvPr>
            <p:ph sz="half" idx="2" hasCustomPrompt="1"/>
          </p:nvPr>
        </p:nvSpPr>
        <p:spPr>
          <a:xfrm>
            <a:off x="4648200" y="987574"/>
            <a:ext cx="4038600" cy="3240361"/>
          </a:xfrm>
        </p:spPr>
        <p:txBody>
          <a:bodyPr/>
          <a:lstStyle>
            <a:lvl1pPr>
              <a:buFont typeface="Wingdings 3" pitchFamily="18" charset="2"/>
              <a:buChar cha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 Please add a space after the bullet point.</a:t>
            </a:r>
            <a:endParaRPr lang="en-GB"/>
          </a:p>
        </p:txBody>
      </p:sp>
      <p:sp>
        <p:nvSpPr>
          <p:cNvPr id="6" name="object 7"/>
          <p:cNvSpPr/>
          <p:nvPr userDrawn="1"/>
        </p:nvSpPr>
        <p:spPr>
          <a:xfrm>
            <a:off x="467544" y="4227934"/>
            <a:ext cx="8208912" cy="221862"/>
          </a:xfrm>
          <a:custGeom>
            <a:avLst/>
            <a:gdLst/>
            <a:ahLst/>
            <a:cxnLst/>
            <a:rect l="l" t="t" r="r" b="b"/>
            <a:pathLst>
              <a:path w="12135104">
                <a:moveTo>
                  <a:pt x="0" y="0"/>
                </a:moveTo>
                <a:lnTo>
                  <a:pt x="12135104" y="0"/>
                </a:lnTo>
              </a:path>
            </a:pathLst>
          </a:custGeom>
          <a:ln w="12700">
            <a:solidFill>
              <a:srgbClr val="ACAFA6"/>
            </a:solidFill>
          </a:ln>
        </p:spPr>
        <p:txBody>
          <a:bodyPr wrap="square" lIns="0" tIns="0" rIns="0" bIns="0" rtlCol="0">
            <a:noAutofit/>
          </a:bodyPr>
          <a:lstStyle/>
          <a:p>
            <a:endParaRPr/>
          </a:p>
        </p:txBody>
      </p:sp>
      <p:sp>
        <p:nvSpPr>
          <p:cNvPr id="7" name="Slide Number Placeholder 5"/>
          <p:cNvSpPr>
            <a:spLocks noGrp="1"/>
          </p:cNvSpPr>
          <p:nvPr>
            <p:ph type="sldNum" sz="quarter" idx="4"/>
          </p:nvPr>
        </p:nvSpPr>
        <p:spPr>
          <a:xfrm>
            <a:off x="3491880" y="4623247"/>
            <a:ext cx="2133600" cy="273844"/>
          </a:xfrm>
          <a:prstGeom prst="rect">
            <a:avLst/>
          </a:prstGeom>
        </p:spPr>
        <p:txBody>
          <a:bodyPr vert="horz" lIns="91440" tIns="45720" rIns="91440" bIns="45720" rtlCol="0" anchor="ctr"/>
          <a:lstStyle>
            <a:lvl1pPr algn="ctr">
              <a:defRPr sz="1200" b="1">
                <a:solidFill>
                  <a:srgbClr val="B42E34"/>
                </a:solidFill>
                <a:latin typeface="Arial" pitchFamily="34" charset="0"/>
                <a:cs typeface="Arial" pitchFamily="34" charset="0"/>
              </a:defRPr>
            </a:lvl1pPr>
          </a:lstStyle>
          <a:p>
            <a:r>
              <a:rPr lang="en-GB"/>
              <a:t>Page </a:t>
            </a:r>
            <a:fld id="{45D3527D-D760-4252-A7F2-B4C9D1C491A7}" type="slidenum">
              <a:rPr lang="en-GB" smtClean="0"/>
              <a:pPr/>
              <a:t>‹#›</a:t>
            </a:fld>
            <a:r>
              <a:rPr lang="en-GB"/>
              <a:t>  </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2_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a:t>Page heading</a:t>
            </a:r>
            <a:endParaRPr lang="en-GB"/>
          </a:p>
        </p:txBody>
      </p:sp>
      <p:sp>
        <p:nvSpPr>
          <p:cNvPr id="3" name="Content Placeholder 2"/>
          <p:cNvSpPr>
            <a:spLocks noGrp="1"/>
          </p:cNvSpPr>
          <p:nvPr>
            <p:ph sz="half" idx="1" hasCustomPrompt="1"/>
          </p:nvPr>
        </p:nvSpPr>
        <p:spPr>
          <a:xfrm>
            <a:off x="4644008" y="987574"/>
            <a:ext cx="4038600" cy="3240361"/>
          </a:xfrm>
          <a:solidFill>
            <a:srgbClr val="B42E34"/>
          </a:solidFill>
        </p:spPr>
        <p:txBody>
          <a:bodyPr/>
          <a:lstStyle>
            <a:lvl1pPr>
              <a:buClr>
                <a:schemeClr val="bg1"/>
              </a:buClr>
              <a:buFont typeface="Wingdings 3" pitchFamily="18" charset="2"/>
              <a:buChar char=""/>
              <a:defRPr sz="2400">
                <a:solidFill>
                  <a:schemeClr val="bg1"/>
                </a:solidFill>
              </a:defRPr>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 Please add a space after the bullet point.</a:t>
            </a:r>
            <a:endParaRPr lang="en-GB"/>
          </a:p>
        </p:txBody>
      </p:sp>
      <p:sp>
        <p:nvSpPr>
          <p:cNvPr id="4" name="Content Placeholder 3"/>
          <p:cNvSpPr>
            <a:spLocks noGrp="1"/>
          </p:cNvSpPr>
          <p:nvPr>
            <p:ph sz="half" idx="2" hasCustomPrompt="1"/>
          </p:nvPr>
        </p:nvSpPr>
        <p:spPr>
          <a:xfrm>
            <a:off x="467544" y="987574"/>
            <a:ext cx="4038600" cy="3240361"/>
          </a:xfrm>
        </p:spPr>
        <p:txBody>
          <a:bodyPr/>
          <a:lstStyle>
            <a:lvl1pPr>
              <a:buFont typeface="Wingdings 3" pitchFamily="18" charset="2"/>
              <a:buChar cha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 Please add a space after the bullet point.</a:t>
            </a:r>
            <a:endParaRPr lang="en-GB"/>
          </a:p>
        </p:txBody>
      </p:sp>
      <p:sp>
        <p:nvSpPr>
          <p:cNvPr id="6" name="object 7"/>
          <p:cNvSpPr/>
          <p:nvPr userDrawn="1"/>
        </p:nvSpPr>
        <p:spPr>
          <a:xfrm>
            <a:off x="467544" y="4227934"/>
            <a:ext cx="8208912" cy="221862"/>
          </a:xfrm>
          <a:custGeom>
            <a:avLst/>
            <a:gdLst/>
            <a:ahLst/>
            <a:cxnLst/>
            <a:rect l="l" t="t" r="r" b="b"/>
            <a:pathLst>
              <a:path w="12135104">
                <a:moveTo>
                  <a:pt x="0" y="0"/>
                </a:moveTo>
                <a:lnTo>
                  <a:pt x="12135104" y="0"/>
                </a:lnTo>
              </a:path>
            </a:pathLst>
          </a:custGeom>
          <a:ln w="12700">
            <a:solidFill>
              <a:srgbClr val="ACAFA6"/>
            </a:solidFill>
          </a:ln>
        </p:spPr>
        <p:txBody>
          <a:bodyPr wrap="square" lIns="0" tIns="0" rIns="0" bIns="0" rtlCol="0">
            <a:noAutofit/>
          </a:bodyPr>
          <a:lstStyle/>
          <a:p>
            <a:endParaRPr/>
          </a:p>
        </p:txBody>
      </p:sp>
      <p:sp>
        <p:nvSpPr>
          <p:cNvPr id="7" name="Slide Number Placeholder 5"/>
          <p:cNvSpPr>
            <a:spLocks noGrp="1"/>
          </p:cNvSpPr>
          <p:nvPr>
            <p:ph type="sldNum" sz="quarter" idx="4"/>
          </p:nvPr>
        </p:nvSpPr>
        <p:spPr>
          <a:xfrm>
            <a:off x="3491880" y="4623247"/>
            <a:ext cx="2133600" cy="273844"/>
          </a:xfrm>
          <a:prstGeom prst="rect">
            <a:avLst/>
          </a:prstGeom>
        </p:spPr>
        <p:txBody>
          <a:bodyPr vert="horz" lIns="91440" tIns="45720" rIns="91440" bIns="45720" rtlCol="0" anchor="ctr"/>
          <a:lstStyle>
            <a:lvl1pPr algn="ctr">
              <a:defRPr sz="1200" b="1">
                <a:solidFill>
                  <a:srgbClr val="B42E34"/>
                </a:solidFill>
                <a:latin typeface="Arial" pitchFamily="34" charset="0"/>
                <a:cs typeface="Arial" pitchFamily="34" charset="0"/>
              </a:defRPr>
            </a:lvl1pPr>
          </a:lstStyle>
          <a:p>
            <a:r>
              <a:rPr lang="en-GB"/>
              <a:t>Page </a:t>
            </a:r>
            <a:fld id="{45D3527D-D760-4252-A7F2-B4C9D1C491A7}" type="slidenum">
              <a:rPr lang="en-GB" smtClean="0"/>
              <a:pPr/>
              <a:t>‹#›</a:t>
            </a:fld>
            <a:r>
              <a:rPr lang="en-GB"/>
              <a:t>  </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Quote Slide red">
    <p:spTree>
      <p:nvGrpSpPr>
        <p:cNvPr id="1" name=""/>
        <p:cNvGrpSpPr/>
        <p:nvPr/>
      </p:nvGrpSpPr>
      <p:grpSpPr>
        <a:xfrm>
          <a:off x="0" y="0"/>
          <a:ext cx="0" cy="0"/>
          <a:chOff x="0" y="0"/>
          <a:chExt cx="0" cy="0"/>
        </a:xfrm>
      </p:grpSpPr>
      <p:sp>
        <p:nvSpPr>
          <p:cNvPr id="8" name="Rectangle 7"/>
          <p:cNvSpPr/>
          <p:nvPr userDrawn="1"/>
        </p:nvSpPr>
        <p:spPr>
          <a:xfrm>
            <a:off x="467544" y="483518"/>
            <a:ext cx="8208912" cy="3744416"/>
          </a:xfrm>
          <a:prstGeom prst="rect">
            <a:avLst/>
          </a:prstGeom>
          <a:solidFill>
            <a:srgbClr val="B42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Subtitle 2"/>
          <p:cNvSpPr>
            <a:spLocks noGrp="1"/>
          </p:cNvSpPr>
          <p:nvPr>
            <p:ph type="subTitle" idx="1" hasCustomPrompt="1"/>
          </p:nvPr>
        </p:nvSpPr>
        <p:spPr>
          <a:xfrm>
            <a:off x="971054" y="3147814"/>
            <a:ext cx="7056805" cy="864096"/>
          </a:xfrm>
        </p:spPr>
        <p:txBody>
          <a:bodyPr>
            <a:normAutofit/>
          </a:bodyPr>
          <a:lstStyle>
            <a:lvl1pPr marL="0" indent="0" algn="l">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 Name of quoted person</a:t>
            </a:r>
            <a:endParaRPr lang="en-GB"/>
          </a:p>
        </p:txBody>
      </p:sp>
      <p:sp>
        <p:nvSpPr>
          <p:cNvPr id="11" name="Text Placeholder 10"/>
          <p:cNvSpPr>
            <a:spLocks noGrp="1"/>
          </p:cNvSpPr>
          <p:nvPr>
            <p:ph type="body" sz="quarter" idx="10" hasCustomPrompt="1"/>
          </p:nvPr>
        </p:nvSpPr>
        <p:spPr>
          <a:xfrm>
            <a:off x="971054" y="1491630"/>
            <a:ext cx="7057330" cy="144016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baseline="0">
                <a:solidFill>
                  <a:schemeClr val="bg1"/>
                </a:solidFill>
              </a:defRPr>
            </a:lvl5pPr>
          </a:lstStyle>
          <a:p>
            <a:pPr lvl="4"/>
            <a:r>
              <a:rPr lang="en-US"/>
              <a:t>Insert quote here</a:t>
            </a:r>
            <a:endParaRPr lang="en-GB"/>
          </a:p>
        </p:txBody>
      </p:sp>
      <p:sp>
        <p:nvSpPr>
          <p:cNvPr id="12" name="TextBox 11"/>
          <p:cNvSpPr txBox="1"/>
          <p:nvPr userDrawn="1"/>
        </p:nvSpPr>
        <p:spPr>
          <a:xfrm>
            <a:off x="539552" y="483518"/>
            <a:ext cx="4752528" cy="1728192"/>
          </a:xfrm>
          <a:prstGeom prst="rect">
            <a:avLst/>
          </a:prstGeom>
        </p:spPr>
        <p:txBody>
          <a:bodyPr vert="horz" wrap="square" lIns="91440" tIns="45720" rIns="91440" bIns="45720" rtlCol="0">
            <a:noAutofit/>
          </a:bodyPr>
          <a:lstStyle/>
          <a:p>
            <a:pPr marL="0" marR="0" indent="0" algn="l" defTabSz="914400" rtl="0" eaLnBrk="1" fontAlgn="auto" latinLnBrk="0" hangingPunct="1">
              <a:lnSpc>
                <a:spcPct val="100000"/>
              </a:lnSpc>
              <a:spcBef>
                <a:spcPct val="20000"/>
              </a:spcBef>
              <a:spcAft>
                <a:spcPts val="0"/>
              </a:spcAft>
              <a:buClr>
                <a:srgbClr val="B42E3E"/>
              </a:buClr>
              <a:buSzTx/>
              <a:buFont typeface="Wingdings 3" pitchFamily="18" charset="2"/>
              <a:buNone/>
              <a:tabLst/>
            </a:pPr>
            <a:r>
              <a:rPr lang="en-US" sz="7200">
                <a:solidFill>
                  <a:srgbClr val="D78D91"/>
                </a:solidFill>
                <a:latin typeface="Wingdings 3" pitchFamily="18" charset="2"/>
              </a:rPr>
              <a:t>{{</a:t>
            </a:r>
            <a:endParaRPr kumimoji="0" lang="en-GB" sz="7200" b="0" i="0" u="none" strike="noStrike" kern="1200" cap="none" spc="0" normalizeH="0" baseline="0" noProof="0">
              <a:ln>
                <a:noFill/>
              </a:ln>
              <a:solidFill>
                <a:srgbClr val="D78D91"/>
              </a:solidFill>
              <a:effectLst/>
              <a:uLnTx/>
              <a:uFillTx/>
              <a:latin typeface="Wingdings 3" pitchFamily="18" charset="2"/>
              <a:ea typeface="+mn-ea"/>
              <a:cs typeface="Arial" pitchFamily="34" charset="0"/>
            </a:endParaRPr>
          </a:p>
        </p:txBody>
      </p:sp>
      <p:sp>
        <p:nvSpPr>
          <p:cNvPr id="13" name="TextBox 12"/>
          <p:cNvSpPr txBox="1"/>
          <p:nvPr userDrawn="1"/>
        </p:nvSpPr>
        <p:spPr>
          <a:xfrm>
            <a:off x="4860032" y="2643758"/>
            <a:ext cx="3744416" cy="1512168"/>
          </a:xfrm>
          <a:prstGeom prst="rect">
            <a:avLst/>
          </a:prstGeom>
        </p:spPr>
        <p:txBody>
          <a:bodyPr vert="horz" wrap="square" lIns="91440" tIns="45720" rIns="91440" bIns="45720" rtlCol="0">
            <a:noAutofit/>
          </a:bodyPr>
          <a:lstStyle/>
          <a:p>
            <a:pPr marL="0" marR="0" indent="0" algn="r" defTabSz="914400" rtl="0" eaLnBrk="1" fontAlgn="auto" latinLnBrk="0" hangingPunct="1">
              <a:lnSpc>
                <a:spcPct val="100000"/>
              </a:lnSpc>
              <a:spcBef>
                <a:spcPct val="20000"/>
              </a:spcBef>
              <a:spcAft>
                <a:spcPts val="0"/>
              </a:spcAft>
              <a:buClr>
                <a:srgbClr val="B42E3E"/>
              </a:buClr>
              <a:buSzTx/>
              <a:buFont typeface="Wingdings 3" pitchFamily="18" charset="2"/>
              <a:buNone/>
              <a:tabLst/>
            </a:pPr>
            <a:r>
              <a:rPr lang="en-US" sz="10000">
                <a:solidFill>
                  <a:srgbClr val="D78D91"/>
                </a:solidFill>
                <a:latin typeface="Wingdings 3" pitchFamily="18" charset="2"/>
              </a:rPr>
              <a:t>{{</a:t>
            </a:r>
            <a:endParaRPr kumimoji="0" lang="en-GB" sz="10000" b="0" i="0" u="none" strike="noStrike" kern="1200" cap="none" spc="0" normalizeH="0" baseline="0" noProof="0">
              <a:ln>
                <a:noFill/>
              </a:ln>
              <a:solidFill>
                <a:srgbClr val="D78D91"/>
              </a:solidFill>
              <a:effectLst/>
              <a:uLnTx/>
              <a:uFillTx/>
              <a:latin typeface="Wingdings 3" pitchFamily="18" charset="2"/>
              <a:ea typeface="+mn-ea"/>
              <a:cs typeface="Arial" pitchFamily="34" charset="0"/>
            </a:endParaRPr>
          </a:p>
        </p:txBody>
      </p:sp>
      <p:sp>
        <p:nvSpPr>
          <p:cNvPr id="9" name="Slide Number Placeholder 5"/>
          <p:cNvSpPr>
            <a:spLocks noGrp="1"/>
          </p:cNvSpPr>
          <p:nvPr>
            <p:ph type="sldNum" sz="quarter" idx="4"/>
          </p:nvPr>
        </p:nvSpPr>
        <p:spPr>
          <a:xfrm>
            <a:off x="3491880" y="4623247"/>
            <a:ext cx="2133600" cy="273844"/>
          </a:xfrm>
          <a:prstGeom prst="rect">
            <a:avLst/>
          </a:prstGeom>
        </p:spPr>
        <p:txBody>
          <a:bodyPr vert="horz" lIns="91440" tIns="45720" rIns="91440" bIns="45720" rtlCol="0" anchor="ctr"/>
          <a:lstStyle>
            <a:lvl1pPr algn="ctr">
              <a:defRPr sz="1200" b="1">
                <a:solidFill>
                  <a:srgbClr val="B42E34"/>
                </a:solidFill>
                <a:latin typeface="Arial" pitchFamily="34" charset="0"/>
                <a:cs typeface="Arial" pitchFamily="34" charset="0"/>
              </a:defRPr>
            </a:lvl1pPr>
          </a:lstStyle>
          <a:p>
            <a:r>
              <a:rPr lang="en-GB"/>
              <a:t>Page </a:t>
            </a:r>
            <a:fld id="{45D3527D-D760-4252-A7F2-B4C9D1C491A7}" type="slidenum">
              <a:rPr lang="en-GB" smtClean="0"/>
              <a:pPr/>
              <a:t>‹#›</a:t>
            </a:fld>
            <a:r>
              <a:rPr lang="en-GB"/>
              <a:t>  </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Quote Slide berry">
    <p:spTree>
      <p:nvGrpSpPr>
        <p:cNvPr id="1" name=""/>
        <p:cNvGrpSpPr/>
        <p:nvPr/>
      </p:nvGrpSpPr>
      <p:grpSpPr>
        <a:xfrm>
          <a:off x="0" y="0"/>
          <a:ext cx="0" cy="0"/>
          <a:chOff x="0" y="0"/>
          <a:chExt cx="0" cy="0"/>
        </a:xfrm>
      </p:grpSpPr>
      <p:sp>
        <p:nvSpPr>
          <p:cNvPr id="8" name="Rectangle 7"/>
          <p:cNvSpPr/>
          <p:nvPr userDrawn="1"/>
        </p:nvSpPr>
        <p:spPr>
          <a:xfrm>
            <a:off x="467544" y="483518"/>
            <a:ext cx="8208912" cy="3744416"/>
          </a:xfrm>
          <a:prstGeom prst="rect">
            <a:avLst/>
          </a:prstGeom>
          <a:solidFill>
            <a:srgbClr val="D112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Subtitle 2"/>
          <p:cNvSpPr>
            <a:spLocks noGrp="1"/>
          </p:cNvSpPr>
          <p:nvPr>
            <p:ph type="subTitle" idx="1" hasCustomPrompt="1"/>
          </p:nvPr>
        </p:nvSpPr>
        <p:spPr>
          <a:xfrm>
            <a:off x="971054" y="3147814"/>
            <a:ext cx="7057330" cy="864096"/>
          </a:xfrm>
        </p:spPr>
        <p:txBody>
          <a:bodyPr>
            <a:normAutofit/>
          </a:bodyPr>
          <a:lstStyle>
            <a:lvl1pPr marL="0" indent="0" algn="l">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 Name of quoted person</a:t>
            </a:r>
            <a:endParaRPr lang="en-GB"/>
          </a:p>
        </p:txBody>
      </p:sp>
      <p:sp>
        <p:nvSpPr>
          <p:cNvPr id="11" name="Text Placeholder 10"/>
          <p:cNvSpPr>
            <a:spLocks noGrp="1"/>
          </p:cNvSpPr>
          <p:nvPr>
            <p:ph type="body" sz="quarter" idx="10" hasCustomPrompt="1"/>
          </p:nvPr>
        </p:nvSpPr>
        <p:spPr>
          <a:xfrm>
            <a:off x="971054" y="1491630"/>
            <a:ext cx="7057855" cy="144016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baseline="0">
                <a:solidFill>
                  <a:schemeClr val="bg1"/>
                </a:solidFill>
              </a:defRPr>
            </a:lvl5pPr>
          </a:lstStyle>
          <a:p>
            <a:pPr lvl="4"/>
            <a:r>
              <a:rPr lang="en-US"/>
              <a:t>Insert quote here</a:t>
            </a:r>
            <a:endParaRPr lang="en-GB"/>
          </a:p>
        </p:txBody>
      </p:sp>
      <p:sp>
        <p:nvSpPr>
          <p:cNvPr id="12" name="TextBox 11"/>
          <p:cNvSpPr txBox="1"/>
          <p:nvPr userDrawn="1"/>
        </p:nvSpPr>
        <p:spPr>
          <a:xfrm>
            <a:off x="539552" y="483518"/>
            <a:ext cx="4752528" cy="1728192"/>
          </a:xfrm>
          <a:prstGeom prst="rect">
            <a:avLst/>
          </a:prstGeom>
        </p:spPr>
        <p:txBody>
          <a:bodyPr vert="horz" wrap="square" lIns="91440" tIns="45720" rIns="91440" bIns="45720" rtlCol="0">
            <a:noAutofit/>
          </a:bodyPr>
          <a:lstStyle/>
          <a:p>
            <a:pPr marL="0" marR="0" indent="0" algn="l" defTabSz="914400" rtl="0" eaLnBrk="1" fontAlgn="auto" latinLnBrk="0" hangingPunct="1">
              <a:lnSpc>
                <a:spcPct val="100000"/>
              </a:lnSpc>
              <a:spcBef>
                <a:spcPct val="20000"/>
              </a:spcBef>
              <a:spcAft>
                <a:spcPts val="0"/>
              </a:spcAft>
              <a:buClr>
                <a:srgbClr val="B42E3E"/>
              </a:buClr>
              <a:buSzTx/>
              <a:buFont typeface="Wingdings 3" pitchFamily="18" charset="2"/>
              <a:buNone/>
              <a:tabLst/>
            </a:pPr>
            <a:r>
              <a:rPr lang="en-US" sz="7200">
                <a:solidFill>
                  <a:srgbClr val="EDA0B4"/>
                </a:solidFill>
                <a:latin typeface="Wingdings 3" pitchFamily="18" charset="2"/>
              </a:rPr>
              <a:t>{{</a:t>
            </a:r>
            <a:endParaRPr kumimoji="0" lang="en-GB" sz="7200" b="0" i="0" u="none" strike="noStrike" kern="1200" cap="none" spc="0" normalizeH="0" baseline="0" noProof="0">
              <a:ln>
                <a:noFill/>
              </a:ln>
              <a:solidFill>
                <a:srgbClr val="EDA0B4"/>
              </a:solidFill>
              <a:effectLst/>
              <a:uLnTx/>
              <a:uFillTx/>
              <a:latin typeface="Wingdings 3" pitchFamily="18" charset="2"/>
              <a:ea typeface="+mn-ea"/>
              <a:cs typeface="Arial" pitchFamily="34" charset="0"/>
            </a:endParaRPr>
          </a:p>
        </p:txBody>
      </p:sp>
      <p:sp>
        <p:nvSpPr>
          <p:cNvPr id="13" name="TextBox 12"/>
          <p:cNvSpPr txBox="1"/>
          <p:nvPr userDrawn="1"/>
        </p:nvSpPr>
        <p:spPr>
          <a:xfrm>
            <a:off x="4860032" y="2643758"/>
            <a:ext cx="3744416" cy="1512168"/>
          </a:xfrm>
          <a:prstGeom prst="rect">
            <a:avLst/>
          </a:prstGeom>
        </p:spPr>
        <p:txBody>
          <a:bodyPr vert="horz" wrap="square" lIns="91440" tIns="45720" rIns="91440" bIns="45720" rtlCol="0">
            <a:noAutofit/>
          </a:bodyPr>
          <a:lstStyle/>
          <a:p>
            <a:pPr marL="0" marR="0" indent="0" algn="r" defTabSz="914400" rtl="0" eaLnBrk="1" fontAlgn="auto" latinLnBrk="0" hangingPunct="1">
              <a:lnSpc>
                <a:spcPct val="100000"/>
              </a:lnSpc>
              <a:spcBef>
                <a:spcPct val="20000"/>
              </a:spcBef>
              <a:spcAft>
                <a:spcPts val="0"/>
              </a:spcAft>
              <a:buClr>
                <a:srgbClr val="B42E3E"/>
              </a:buClr>
              <a:buSzTx/>
              <a:buFont typeface="Wingdings 3" pitchFamily="18" charset="2"/>
              <a:buNone/>
              <a:tabLst/>
            </a:pPr>
            <a:r>
              <a:rPr lang="en-US" sz="10000">
                <a:solidFill>
                  <a:srgbClr val="EDA0B4"/>
                </a:solidFill>
                <a:latin typeface="Wingdings 3" pitchFamily="18" charset="2"/>
              </a:rPr>
              <a:t>{{</a:t>
            </a:r>
            <a:endParaRPr kumimoji="0" lang="en-GB" sz="10000" b="0" i="0" u="none" strike="noStrike" kern="1200" cap="none" spc="0" normalizeH="0" baseline="0" noProof="0">
              <a:ln>
                <a:noFill/>
              </a:ln>
              <a:solidFill>
                <a:srgbClr val="EDA0B4"/>
              </a:solidFill>
              <a:effectLst/>
              <a:uLnTx/>
              <a:uFillTx/>
              <a:latin typeface="Wingdings 3" pitchFamily="18" charset="2"/>
              <a:ea typeface="+mn-ea"/>
              <a:cs typeface="Arial" pitchFamily="34" charset="0"/>
            </a:endParaRPr>
          </a:p>
        </p:txBody>
      </p:sp>
      <p:sp>
        <p:nvSpPr>
          <p:cNvPr id="9" name="Slide Number Placeholder 5"/>
          <p:cNvSpPr>
            <a:spLocks noGrp="1"/>
          </p:cNvSpPr>
          <p:nvPr>
            <p:ph type="sldNum" sz="quarter" idx="4"/>
          </p:nvPr>
        </p:nvSpPr>
        <p:spPr>
          <a:xfrm>
            <a:off x="3491880" y="4623247"/>
            <a:ext cx="2133600" cy="273844"/>
          </a:xfrm>
          <a:prstGeom prst="rect">
            <a:avLst/>
          </a:prstGeom>
        </p:spPr>
        <p:txBody>
          <a:bodyPr vert="horz" lIns="91440" tIns="45720" rIns="91440" bIns="45720" rtlCol="0" anchor="ctr"/>
          <a:lstStyle>
            <a:lvl1pPr algn="ctr">
              <a:defRPr sz="1200" b="1">
                <a:solidFill>
                  <a:srgbClr val="B42E34"/>
                </a:solidFill>
                <a:latin typeface="Arial" pitchFamily="34" charset="0"/>
                <a:cs typeface="Arial" pitchFamily="34" charset="0"/>
              </a:defRPr>
            </a:lvl1pPr>
          </a:lstStyle>
          <a:p>
            <a:r>
              <a:rPr lang="en-GB"/>
              <a:t>Page </a:t>
            </a:r>
            <a:fld id="{45D3527D-D760-4252-A7F2-B4C9D1C491A7}" type="slidenum">
              <a:rPr lang="en-GB" smtClean="0"/>
              <a:pPr/>
              <a:t>‹#›</a:t>
            </a:fld>
            <a:r>
              <a:rPr lang="en-GB"/>
              <a:t>  </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tatistics">
    <p:spTree>
      <p:nvGrpSpPr>
        <p:cNvPr id="1" name=""/>
        <p:cNvGrpSpPr/>
        <p:nvPr/>
      </p:nvGrpSpPr>
      <p:grpSpPr>
        <a:xfrm>
          <a:off x="0" y="0"/>
          <a:ext cx="0" cy="0"/>
          <a:chOff x="0" y="0"/>
          <a:chExt cx="0" cy="0"/>
        </a:xfrm>
      </p:grpSpPr>
      <p:sp>
        <p:nvSpPr>
          <p:cNvPr id="8" name="Rectangle 7"/>
          <p:cNvSpPr/>
          <p:nvPr userDrawn="1"/>
        </p:nvSpPr>
        <p:spPr>
          <a:xfrm>
            <a:off x="467544" y="483518"/>
            <a:ext cx="8208912" cy="3744416"/>
          </a:xfrm>
          <a:prstGeom prst="rect">
            <a:avLst/>
          </a:prstGeom>
          <a:solidFill>
            <a:srgbClr val="B42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 Placeholder 10"/>
          <p:cNvSpPr>
            <a:spLocks noGrp="1"/>
          </p:cNvSpPr>
          <p:nvPr>
            <p:ph type="body" sz="quarter" idx="10" hasCustomPrompt="1"/>
          </p:nvPr>
        </p:nvSpPr>
        <p:spPr>
          <a:xfrm>
            <a:off x="1979712" y="2931790"/>
            <a:ext cx="5400600" cy="936104"/>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baseline="0">
                <a:solidFill>
                  <a:schemeClr val="bg1"/>
                </a:solidFill>
              </a:defRPr>
            </a:lvl5pPr>
          </a:lstStyle>
          <a:p>
            <a:pPr lvl="4"/>
            <a:r>
              <a:rPr lang="en-US"/>
              <a:t>Insert statistic details here. This slide should ONLY be used to communicate statistics and CDP data points.</a:t>
            </a:r>
            <a:endParaRPr lang="en-GB"/>
          </a:p>
        </p:txBody>
      </p:sp>
      <p:sp>
        <p:nvSpPr>
          <p:cNvPr id="14" name="Title 1"/>
          <p:cNvSpPr>
            <a:spLocks noGrp="1"/>
          </p:cNvSpPr>
          <p:nvPr>
            <p:ph type="ctrTitle" hasCustomPrompt="1"/>
          </p:nvPr>
        </p:nvSpPr>
        <p:spPr>
          <a:xfrm>
            <a:off x="1979712" y="771550"/>
            <a:ext cx="5400600" cy="2088232"/>
          </a:xfrm>
        </p:spPr>
        <p:txBody>
          <a:bodyPr/>
          <a:lstStyle>
            <a:lvl1pPr>
              <a:defRPr>
                <a:solidFill>
                  <a:schemeClr val="bg1"/>
                </a:solidFill>
              </a:defRPr>
            </a:lvl1pPr>
          </a:lstStyle>
          <a:p>
            <a:r>
              <a:rPr lang="en-US"/>
              <a:t>Percentage figure %</a:t>
            </a:r>
            <a:endParaRPr lang="en-GB"/>
          </a:p>
        </p:txBody>
      </p:sp>
      <p:sp>
        <p:nvSpPr>
          <p:cNvPr id="6" name="Slide Number Placeholder 5"/>
          <p:cNvSpPr>
            <a:spLocks noGrp="1"/>
          </p:cNvSpPr>
          <p:nvPr>
            <p:ph type="sldNum" sz="quarter" idx="4"/>
          </p:nvPr>
        </p:nvSpPr>
        <p:spPr>
          <a:xfrm>
            <a:off x="3491880" y="4623247"/>
            <a:ext cx="2133600" cy="273844"/>
          </a:xfrm>
          <a:prstGeom prst="rect">
            <a:avLst/>
          </a:prstGeom>
        </p:spPr>
        <p:txBody>
          <a:bodyPr vert="horz" lIns="91440" tIns="45720" rIns="91440" bIns="45720" rtlCol="0" anchor="ctr"/>
          <a:lstStyle>
            <a:lvl1pPr algn="ctr">
              <a:defRPr sz="1200" b="1">
                <a:solidFill>
                  <a:srgbClr val="B42E34"/>
                </a:solidFill>
                <a:latin typeface="Arial" pitchFamily="34" charset="0"/>
                <a:cs typeface="Arial" pitchFamily="34" charset="0"/>
              </a:defRPr>
            </a:lvl1pPr>
          </a:lstStyle>
          <a:p>
            <a:r>
              <a:rPr lang="en-GB"/>
              <a:t>Page </a:t>
            </a:r>
            <a:fld id="{45D3527D-D760-4252-A7F2-B4C9D1C491A7}" type="slidenum">
              <a:rPr lang="en-GB" smtClean="0"/>
              <a:pPr/>
              <a:t>‹#›</a:t>
            </a:fld>
            <a:r>
              <a:rPr lang="en-GB"/>
              <a:t>  </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tatistics berry">
    <p:spTree>
      <p:nvGrpSpPr>
        <p:cNvPr id="1" name=""/>
        <p:cNvGrpSpPr/>
        <p:nvPr/>
      </p:nvGrpSpPr>
      <p:grpSpPr>
        <a:xfrm>
          <a:off x="0" y="0"/>
          <a:ext cx="0" cy="0"/>
          <a:chOff x="0" y="0"/>
          <a:chExt cx="0" cy="0"/>
        </a:xfrm>
      </p:grpSpPr>
      <p:sp>
        <p:nvSpPr>
          <p:cNvPr id="8" name="Rectangle 7"/>
          <p:cNvSpPr/>
          <p:nvPr userDrawn="1"/>
        </p:nvSpPr>
        <p:spPr>
          <a:xfrm>
            <a:off x="467544" y="483518"/>
            <a:ext cx="8208912" cy="3744416"/>
          </a:xfrm>
          <a:prstGeom prst="rect">
            <a:avLst/>
          </a:prstGeom>
          <a:solidFill>
            <a:srgbClr val="D112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 Placeholder 10"/>
          <p:cNvSpPr>
            <a:spLocks noGrp="1"/>
          </p:cNvSpPr>
          <p:nvPr>
            <p:ph type="body" sz="quarter" idx="10" hasCustomPrompt="1"/>
          </p:nvPr>
        </p:nvSpPr>
        <p:spPr>
          <a:xfrm>
            <a:off x="1979712" y="2931790"/>
            <a:ext cx="5400600" cy="936104"/>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baseline="0">
                <a:solidFill>
                  <a:schemeClr val="bg1"/>
                </a:solidFill>
              </a:defRPr>
            </a:lvl5pPr>
          </a:lstStyle>
          <a:p>
            <a:pPr lvl="4"/>
            <a:r>
              <a:rPr lang="en-US"/>
              <a:t>Insert statistic details here. The reveal corner slide background should ONLY be used to communicate statistics and CDP data points.</a:t>
            </a:r>
            <a:endParaRPr lang="en-GB"/>
          </a:p>
        </p:txBody>
      </p:sp>
      <p:sp>
        <p:nvSpPr>
          <p:cNvPr id="14" name="Title 1"/>
          <p:cNvSpPr>
            <a:spLocks noGrp="1"/>
          </p:cNvSpPr>
          <p:nvPr>
            <p:ph type="ctrTitle" hasCustomPrompt="1"/>
          </p:nvPr>
        </p:nvSpPr>
        <p:spPr>
          <a:xfrm>
            <a:off x="1979712" y="771550"/>
            <a:ext cx="5400600" cy="2088232"/>
          </a:xfrm>
        </p:spPr>
        <p:txBody>
          <a:bodyPr/>
          <a:lstStyle>
            <a:lvl1pPr>
              <a:defRPr>
                <a:solidFill>
                  <a:schemeClr val="bg1"/>
                </a:solidFill>
              </a:defRPr>
            </a:lvl1pPr>
          </a:lstStyle>
          <a:p>
            <a:r>
              <a:rPr lang="en-US"/>
              <a:t>Percentage figure %</a:t>
            </a:r>
            <a:endParaRPr lang="en-GB"/>
          </a:p>
        </p:txBody>
      </p:sp>
      <p:sp>
        <p:nvSpPr>
          <p:cNvPr id="6" name="Slide Number Placeholder 5"/>
          <p:cNvSpPr>
            <a:spLocks noGrp="1"/>
          </p:cNvSpPr>
          <p:nvPr>
            <p:ph type="sldNum" sz="quarter" idx="4"/>
          </p:nvPr>
        </p:nvSpPr>
        <p:spPr>
          <a:xfrm>
            <a:off x="3491880" y="4623247"/>
            <a:ext cx="2133600" cy="273844"/>
          </a:xfrm>
          <a:prstGeom prst="rect">
            <a:avLst/>
          </a:prstGeom>
        </p:spPr>
        <p:txBody>
          <a:bodyPr vert="horz" lIns="91440" tIns="45720" rIns="91440" bIns="45720" rtlCol="0" anchor="ctr"/>
          <a:lstStyle>
            <a:lvl1pPr algn="ctr">
              <a:defRPr sz="1200" b="1">
                <a:solidFill>
                  <a:srgbClr val="B42E34"/>
                </a:solidFill>
                <a:latin typeface="Arial" pitchFamily="34" charset="0"/>
                <a:cs typeface="Arial" pitchFamily="34" charset="0"/>
              </a:defRPr>
            </a:lvl1pPr>
          </a:lstStyle>
          <a:p>
            <a:r>
              <a:rPr lang="en-GB"/>
              <a:t>Page </a:t>
            </a:r>
            <a:fld id="{45D3527D-D760-4252-A7F2-B4C9D1C491A7}" type="slidenum">
              <a:rPr lang="en-GB" smtClean="0"/>
              <a:pPr/>
              <a:t>‹#›</a:t>
            </a:fld>
            <a:r>
              <a:rPr lang="en-GB"/>
              <a:t>  </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hapter Title Slide red">
    <p:spTree>
      <p:nvGrpSpPr>
        <p:cNvPr id="1" name=""/>
        <p:cNvGrpSpPr/>
        <p:nvPr/>
      </p:nvGrpSpPr>
      <p:grpSpPr>
        <a:xfrm>
          <a:off x="0" y="0"/>
          <a:ext cx="0" cy="0"/>
          <a:chOff x="0" y="0"/>
          <a:chExt cx="0" cy="0"/>
        </a:xfrm>
      </p:grpSpPr>
      <p:sp>
        <p:nvSpPr>
          <p:cNvPr id="8" name="Rectangle 7"/>
          <p:cNvSpPr/>
          <p:nvPr userDrawn="1"/>
        </p:nvSpPr>
        <p:spPr>
          <a:xfrm>
            <a:off x="467544" y="483518"/>
            <a:ext cx="8208912" cy="3744416"/>
          </a:xfrm>
          <a:prstGeom prst="rect">
            <a:avLst/>
          </a:prstGeom>
          <a:solidFill>
            <a:srgbClr val="B42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 Placeholder 10"/>
          <p:cNvSpPr>
            <a:spLocks noGrp="1"/>
          </p:cNvSpPr>
          <p:nvPr>
            <p:ph type="body" sz="quarter" idx="10" hasCustomPrompt="1"/>
          </p:nvPr>
        </p:nvSpPr>
        <p:spPr>
          <a:xfrm>
            <a:off x="684213" y="1419622"/>
            <a:ext cx="7848227" cy="648072"/>
          </a:xfrm>
        </p:spPr>
        <p:txBody>
          <a:bodyPr/>
          <a:lstStyle>
            <a:lvl1pPr>
              <a:defRPr>
                <a:solidFill>
                  <a:schemeClr val="bg1"/>
                </a:solidFill>
              </a:defRPr>
            </a:lvl1pPr>
            <a:lvl2pPr>
              <a:buNone/>
              <a:defRPr b="1" baseline="0">
                <a:solidFill>
                  <a:schemeClr val="bg1"/>
                </a:solidFill>
              </a:defRPr>
            </a:lvl2pPr>
            <a:lvl3pPr>
              <a:defRPr>
                <a:solidFill>
                  <a:schemeClr val="bg1"/>
                </a:solidFill>
              </a:defRPr>
            </a:lvl3pPr>
            <a:lvl4pPr>
              <a:buNone/>
              <a:defRPr>
                <a:solidFill>
                  <a:schemeClr val="bg1"/>
                </a:solidFill>
              </a:defRPr>
            </a:lvl4pPr>
            <a:lvl5pPr>
              <a:defRPr>
                <a:solidFill>
                  <a:schemeClr val="bg1"/>
                </a:solidFill>
              </a:defRPr>
            </a:lvl5pPr>
          </a:lstStyle>
          <a:p>
            <a:pPr lvl="1"/>
            <a:r>
              <a:rPr lang="en-US"/>
              <a:t>Chapter title (text size 24, bold)</a:t>
            </a:r>
          </a:p>
        </p:txBody>
      </p:sp>
      <p:sp>
        <p:nvSpPr>
          <p:cNvPr id="5" name="Slide Number Placeholder 5"/>
          <p:cNvSpPr>
            <a:spLocks noGrp="1"/>
          </p:cNvSpPr>
          <p:nvPr>
            <p:ph type="sldNum" sz="quarter" idx="4"/>
          </p:nvPr>
        </p:nvSpPr>
        <p:spPr>
          <a:xfrm>
            <a:off x="3491880" y="4623247"/>
            <a:ext cx="2133600" cy="273844"/>
          </a:xfrm>
          <a:prstGeom prst="rect">
            <a:avLst/>
          </a:prstGeom>
        </p:spPr>
        <p:txBody>
          <a:bodyPr vert="horz" lIns="91440" tIns="45720" rIns="91440" bIns="45720" rtlCol="0" anchor="ctr"/>
          <a:lstStyle>
            <a:lvl1pPr algn="ctr">
              <a:defRPr sz="1200" b="1">
                <a:solidFill>
                  <a:srgbClr val="B42E34"/>
                </a:solidFill>
                <a:latin typeface="Arial" pitchFamily="34" charset="0"/>
                <a:cs typeface="Arial" pitchFamily="34" charset="0"/>
              </a:defRPr>
            </a:lvl1pPr>
          </a:lstStyle>
          <a:p>
            <a:r>
              <a:rPr lang="en-GB"/>
              <a:t>Page </a:t>
            </a:r>
            <a:fld id="{45D3527D-D760-4252-A7F2-B4C9D1C491A7}" type="slidenum">
              <a:rPr lang="en-GB" smtClean="0"/>
              <a:pPr/>
              <a:t>‹#›</a:t>
            </a:fld>
            <a:r>
              <a:rPr lang="en-GB"/>
              <a:t>  </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hapter Title Slide berry">
    <p:spTree>
      <p:nvGrpSpPr>
        <p:cNvPr id="1" name=""/>
        <p:cNvGrpSpPr/>
        <p:nvPr/>
      </p:nvGrpSpPr>
      <p:grpSpPr>
        <a:xfrm>
          <a:off x="0" y="0"/>
          <a:ext cx="0" cy="0"/>
          <a:chOff x="0" y="0"/>
          <a:chExt cx="0" cy="0"/>
        </a:xfrm>
      </p:grpSpPr>
      <p:sp>
        <p:nvSpPr>
          <p:cNvPr id="8" name="Rectangle 7"/>
          <p:cNvSpPr/>
          <p:nvPr userDrawn="1"/>
        </p:nvSpPr>
        <p:spPr>
          <a:xfrm>
            <a:off x="467544" y="483518"/>
            <a:ext cx="8208912" cy="3744416"/>
          </a:xfrm>
          <a:prstGeom prst="rect">
            <a:avLst/>
          </a:prstGeom>
          <a:solidFill>
            <a:srgbClr val="D112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 Placeholder 10"/>
          <p:cNvSpPr>
            <a:spLocks noGrp="1"/>
          </p:cNvSpPr>
          <p:nvPr>
            <p:ph type="body" sz="quarter" idx="10" hasCustomPrompt="1"/>
          </p:nvPr>
        </p:nvSpPr>
        <p:spPr>
          <a:xfrm>
            <a:off x="684213" y="1419622"/>
            <a:ext cx="7848227" cy="648072"/>
          </a:xfrm>
        </p:spPr>
        <p:txBody>
          <a:bodyPr/>
          <a:lstStyle>
            <a:lvl1pPr>
              <a:defRPr>
                <a:solidFill>
                  <a:schemeClr val="bg1"/>
                </a:solidFill>
              </a:defRPr>
            </a:lvl1pPr>
            <a:lvl2pPr>
              <a:buNone/>
              <a:defRPr b="1" baseline="0">
                <a:solidFill>
                  <a:schemeClr val="bg1"/>
                </a:solidFill>
              </a:defRPr>
            </a:lvl2pPr>
            <a:lvl3pPr>
              <a:defRPr>
                <a:solidFill>
                  <a:schemeClr val="bg1"/>
                </a:solidFill>
              </a:defRPr>
            </a:lvl3pPr>
            <a:lvl4pPr>
              <a:buNone/>
              <a:defRPr>
                <a:solidFill>
                  <a:schemeClr val="bg1"/>
                </a:solidFill>
              </a:defRPr>
            </a:lvl4pPr>
            <a:lvl5pPr>
              <a:defRPr>
                <a:solidFill>
                  <a:schemeClr val="bg1"/>
                </a:solidFill>
              </a:defRPr>
            </a:lvl5pPr>
          </a:lstStyle>
          <a:p>
            <a:pPr lvl="1"/>
            <a:r>
              <a:rPr lang="en-US"/>
              <a:t>Chapter title (text size 24, bold)</a:t>
            </a:r>
          </a:p>
        </p:txBody>
      </p:sp>
      <p:sp>
        <p:nvSpPr>
          <p:cNvPr id="5" name="Slide Number Placeholder 5"/>
          <p:cNvSpPr>
            <a:spLocks noGrp="1"/>
          </p:cNvSpPr>
          <p:nvPr>
            <p:ph type="sldNum" sz="quarter" idx="4"/>
          </p:nvPr>
        </p:nvSpPr>
        <p:spPr>
          <a:xfrm>
            <a:off x="3491880" y="4623247"/>
            <a:ext cx="2133600" cy="273844"/>
          </a:xfrm>
          <a:prstGeom prst="rect">
            <a:avLst/>
          </a:prstGeom>
        </p:spPr>
        <p:txBody>
          <a:bodyPr vert="horz" lIns="91440" tIns="45720" rIns="91440" bIns="45720" rtlCol="0" anchor="ctr"/>
          <a:lstStyle>
            <a:lvl1pPr algn="ctr">
              <a:defRPr sz="1200" b="1">
                <a:solidFill>
                  <a:srgbClr val="B42E34"/>
                </a:solidFill>
                <a:latin typeface="Arial" pitchFamily="34" charset="0"/>
                <a:cs typeface="Arial" pitchFamily="34" charset="0"/>
              </a:defRPr>
            </a:lvl1pPr>
          </a:lstStyle>
          <a:p>
            <a:r>
              <a:rPr lang="en-GB"/>
              <a:t>Page </a:t>
            </a:r>
            <a:fld id="{45D3527D-D760-4252-A7F2-B4C9D1C491A7}" type="slidenum">
              <a:rPr lang="en-GB" smtClean="0"/>
              <a:pPr/>
              <a:t>‹#›</a:t>
            </a:fld>
            <a:r>
              <a:rPr lang="en-GB"/>
              <a:t>  </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1" name="Rectangle 10"/>
          <p:cNvSpPr/>
          <p:nvPr userDrawn="1"/>
        </p:nvSpPr>
        <p:spPr>
          <a:xfrm>
            <a:off x="467544" y="987574"/>
            <a:ext cx="4032448" cy="3240360"/>
          </a:xfrm>
          <a:prstGeom prst="rect">
            <a:avLst/>
          </a:prstGeom>
          <a:solidFill>
            <a:srgbClr val="B42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hasCustomPrompt="1"/>
          </p:nvPr>
        </p:nvSpPr>
        <p:spPr/>
        <p:txBody>
          <a:bodyPr/>
          <a:lstStyle>
            <a:lvl1pPr>
              <a:defRPr/>
            </a:lvl1pPr>
          </a:lstStyle>
          <a:p>
            <a:r>
              <a:rPr lang="en-US"/>
              <a:t>Page heading</a:t>
            </a:r>
            <a:endParaRPr lang="en-GB"/>
          </a:p>
        </p:txBody>
      </p:sp>
      <p:sp>
        <p:nvSpPr>
          <p:cNvPr id="3" name="Text Placeholder 2"/>
          <p:cNvSpPr>
            <a:spLocks noGrp="1"/>
          </p:cNvSpPr>
          <p:nvPr>
            <p:ph type="body" idx="1" hasCustomPrompt="1"/>
          </p:nvPr>
        </p:nvSpPr>
        <p:spPr>
          <a:xfrm>
            <a:off x="539552" y="1059582"/>
            <a:ext cx="3816424" cy="3024336"/>
          </a:xfrm>
        </p:spPr>
        <p:txBody>
          <a:bodyPr anchor="t" anchorCtr="0">
            <a:normAutofit/>
          </a:bodyPr>
          <a:lstStyle>
            <a:lvl1pPr marL="0" indent="0">
              <a:buClr>
                <a:schemeClr val="bg1"/>
              </a:buClr>
              <a:buFont typeface="Wingdings 3" pitchFamily="18" charset="2"/>
              <a:buChar char=""/>
              <a:defRPr sz="2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 Please add a space between the bullet point and first word.</a:t>
            </a:r>
          </a:p>
        </p:txBody>
      </p:sp>
      <p:sp>
        <p:nvSpPr>
          <p:cNvPr id="5" name="Text Placeholder 4"/>
          <p:cNvSpPr>
            <a:spLocks noGrp="1"/>
          </p:cNvSpPr>
          <p:nvPr>
            <p:ph type="body" sz="quarter" idx="3" hasCustomPrompt="1"/>
          </p:nvPr>
        </p:nvSpPr>
        <p:spPr>
          <a:xfrm>
            <a:off x="4716017" y="1059581"/>
            <a:ext cx="3888432" cy="3024331"/>
          </a:xfrm>
        </p:spPr>
        <p:txBody>
          <a:bodyPr anchor="t" anchorCtr="0">
            <a:normAutofit/>
          </a:bodyPr>
          <a:lstStyle>
            <a:lvl1pPr marL="0" indent="0">
              <a:buFont typeface="Wingdings 3" pitchFamily="18" charset="2"/>
              <a:buChar char=""/>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 Please add a space between the bullet point and first word.</a:t>
            </a:r>
          </a:p>
        </p:txBody>
      </p:sp>
      <p:sp>
        <p:nvSpPr>
          <p:cNvPr id="14" name="Right Triangle 13"/>
          <p:cNvSpPr/>
          <p:nvPr userDrawn="1"/>
        </p:nvSpPr>
        <p:spPr>
          <a:xfrm>
            <a:off x="467544" y="3651870"/>
            <a:ext cx="576064" cy="576064"/>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ight Triangle 14"/>
          <p:cNvSpPr/>
          <p:nvPr userDrawn="1"/>
        </p:nvSpPr>
        <p:spPr>
          <a:xfrm rot="10800000">
            <a:off x="467544" y="3651870"/>
            <a:ext cx="576064" cy="576064"/>
          </a:xfrm>
          <a:prstGeom prst="rtTriangle">
            <a:avLst/>
          </a:prstGeom>
          <a:solidFill>
            <a:srgbClr val="E1AB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Slide Number Placeholder 5"/>
          <p:cNvSpPr>
            <a:spLocks noGrp="1"/>
          </p:cNvSpPr>
          <p:nvPr>
            <p:ph type="sldNum" sz="quarter" idx="4"/>
          </p:nvPr>
        </p:nvSpPr>
        <p:spPr>
          <a:xfrm>
            <a:off x="3491880" y="4623247"/>
            <a:ext cx="2133600" cy="273844"/>
          </a:xfrm>
          <a:prstGeom prst="rect">
            <a:avLst/>
          </a:prstGeom>
        </p:spPr>
        <p:txBody>
          <a:bodyPr vert="horz" lIns="91440" tIns="45720" rIns="91440" bIns="45720" rtlCol="0" anchor="ctr"/>
          <a:lstStyle>
            <a:lvl1pPr algn="ctr">
              <a:defRPr sz="1200" b="1">
                <a:solidFill>
                  <a:srgbClr val="B42E34"/>
                </a:solidFill>
                <a:latin typeface="Arial" pitchFamily="34" charset="0"/>
                <a:cs typeface="Arial" pitchFamily="34" charset="0"/>
              </a:defRPr>
            </a:lvl1pPr>
          </a:lstStyle>
          <a:p>
            <a:r>
              <a:rPr lang="en-GB"/>
              <a:t>Page </a:t>
            </a:r>
            <a:fld id="{45D3527D-D760-4252-A7F2-B4C9D1C491A7}" type="slidenum">
              <a:rPr lang="en-GB" smtClean="0"/>
              <a:pPr/>
              <a:t>‹#›</a:t>
            </a:fld>
            <a:r>
              <a:rPr lang="en-GB"/>
              <a:t>  </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1" name="Rectangle 10"/>
          <p:cNvSpPr/>
          <p:nvPr userDrawn="1"/>
        </p:nvSpPr>
        <p:spPr>
          <a:xfrm>
            <a:off x="467544" y="987574"/>
            <a:ext cx="4032448" cy="3240360"/>
          </a:xfrm>
          <a:prstGeom prst="rect">
            <a:avLst/>
          </a:prstGeom>
          <a:solidFill>
            <a:srgbClr val="B42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p:cNvSpPr/>
          <p:nvPr userDrawn="1"/>
        </p:nvSpPr>
        <p:spPr>
          <a:xfrm>
            <a:off x="4644008" y="987574"/>
            <a:ext cx="4032448" cy="3240360"/>
          </a:xfrm>
          <a:prstGeom prst="rect">
            <a:avLst/>
          </a:prstGeom>
          <a:solidFill>
            <a:srgbClr val="D112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hasCustomPrompt="1"/>
          </p:nvPr>
        </p:nvSpPr>
        <p:spPr/>
        <p:txBody>
          <a:bodyPr/>
          <a:lstStyle>
            <a:lvl1pPr>
              <a:defRPr/>
            </a:lvl1pPr>
          </a:lstStyle>
          <a:p>
            <a:r>
              <a:rPr lang="en-US"/>
              <a:t>Page heading</a:t>
            </a:r>
            <a:endParaRPr lang="en-GB"/>
          </a:p>
        </p:txBody>
      </p:sp>
      <p:sp>
        <p:nvSpPr>
          <p:cNvPr id="3" name="Text Placeholder 2"/>
          <p:cNvSpPr>
            <a:spLocks noGrp="1"/>
          </p:cNvSpPr>
          <p:nvPr>
            <p:ph type="body" idx="1" hasCustomPrompt="1"/>
          </p:nvPr>
        </p:nvSpPr>
        <p:spPr>
          <a:xfrm>
            <a:off x="539552" y="1059582"/>
            <a:ext cx="3816424" cy="3024336"/>
          </a:xfrm>
        </p:spPr>
        <p:txBody>
          <a:bodyPr anchor="t" anchorCtr="0">
            <a:normAutofit/>
          </a:bodyPr>
          <a:lstStyle>
            <a:lvl1pPr marL="0" indent="0">
              <a:buClr>
                <a:schemeClr val="bg1"/>
              </a:buClr>
              <a:buFont typeface="Wingdings 3" pitchFamily="18" charset="2"/>
              <a:buChar char=""/>
              <a:defRPr sz="2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 Please add a space between the bullet point and first word.</a:t>
            </a:r>
          </a:p>
        </p:txBody>
      </p:sp>
      <p:sp>
        <p:nvSpPr>
          <p:cNvPr id="5" name="Text Placeholder 4"/>
          <p:cNvSpPr>
            <a:spLocks noGrp="1"/>
          </p:cNvSpPr>
          <p:nvPr>
            <p:ph type="body" sz="quarter" idx="3" hasCustomPrompt="1"/>
          </p:nvPr>
        </p:nvSpPr>
        <p:spPr>
          <a:xfrm>
            <a:off x="4716017" y="1059581"/>
            <a:ext cx="3888432" cy="3024331"/>
          </a:xfrm>
        </p:spPr>
        <p:txBody>
          <a:bodyPr anchor="t" anchorCtr="0">
            <a:normAutofit/>
          </a:bodyPr>
          <a:lstStyle>
            <a:lvl1pPr marL="0" indent="0">
              <a:buClr>
                <a:schemeClr val="bg1"/>
              </a:buClr>
              <a:buFont typeface="Wingdings 3" pitchFamily="18" charset="2"/>
              <a:buChar char=""/>
              <a:defRPr sz="2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 Please add a space between the bullet point and first word.</a:t>
            </a:r>
          </a:p>
        </p:txBody>
      </p:sp>
      <p:sp>
        <p:nvSpPr>
          <p:cNvPr id="14" name="Right Triangle 13"/>
          <p:cNvSpPr/>
          <p:nvPr userDrawn="1"/>
        </p:nvSpPr>
        <p:spPr>
          <a:xfrm>
            <a:off x="467544" y="3651870"/>
            <a:ext cx="576064" cy="576064"/>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ight Triangle 14"/>
          <p:cNvSpPr/>
          <p:nvPr userDrawn="1"/>
        </p:nvSpPr>
        <p:spPr>
          <a:xfrm rot="10800000">
            <a:off x="467544" y="3651870"/>
            <a:ext cx="576064" cy="576064"/>
          </a:xfrm>
          <a:prstGeom prst="rtTriangle">
            <a:avLst/>
          </a:prstGeom>
          <a:solidFill>
            <a:srgbClr val="E1AB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ight Triangle 15"/>
          <p:cNvSpPr/>
          <p:nvPr userDrawn="1"/>
        </p:nvSpPr>
        <p:spPr>
          <a:xfrm>
            <a:off x="4644008" y="3651870"/>
            <a:ext cx="576064" cy="576064"/>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ight Triangle 16"/>
          <p:cNvSpPr/>
          <p:nvPr userDrawn="1"/>
        </p:nvSpPr>
        <p:spPr>
          <a:xfrm rot="10800000">
            <a:off x="4644008" y="3651870"/>
            <a:ext cx="576064" cy="576064"/>
          </a:xfrm>
          <a:prstGeom prst="rtTriangle">
            <a:avLst/>
          </a:prstGeom>
          <a:solidFill>
            <a:srgbClr val="EDA0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Slide Number Placeholder 5"/>
          <p:cNvSpPr>
            <a:spLocks noGrp="1"/>
          </p:cNvSpPr>
          <p:nvPr>
            <p:ph type="sldNum" sz="quarter" idx="4"/>
          </p:nvPr>
        </p:nvSpPr>
        <p:spPr>
          <a:xfrm>
            <a:off x="3491880" y="4623247"/>
            <a:ext cx="2133600" cy="273844"/>
          </a:xfrm>
          <a:prstGeom prst="rect">
            <a:avLst/>
          </a:prstGeom>
        </p:spPr>
        <p:txBody>
          <a:bodyPr vert="horz" lIns="91440" tIns="45720" rIns="91440" bIns="45720" rtlCol="0" anchor="ctr"/>
          <a:lstStyle>
            <a:lvl1pPr algn="ctr">
              <a:defRPr sz="1200" b="1">
                <a:solidFill>
                  <a:srgbClr val="B42E34"/>
                </a:solidFill>
                <a:latin typeface="Arial" pitchFamily="34" charset="0"/>
                <a:cs typeface="Arial" pitchFamily="34" charset="0"/>
              </a:defRPr>
            </a:lvl1pPr>
          </a:lstStyle>
          <a:p>
            <a:r>
              <a:rPr lang="en-GB"/>
              <a:t>Page </a:t>
            </a:r>
            <a:fld id="{45D3527D-D760-4252-A7F2-B4C9D1C491A7}" type="slidenum">
              <a:rPr lang="en-GB" smtClean="0"/>
              <a:pPr/>
              <a:t>‹#›</a:t>
            </a:fld>
            <a:r>
              <a:rPr lang="en-GB"/>
              <a:t>  </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hapter Title Slide Climate Change">
    <p:spTree>
      <p:nvGrpSpPr>
        <p:cNvPr id="1" name=""/>
        <p:cNvGrpSpPr/>
        <p:nvPr/>
      </p:nvGrpSpPr>
      <p:grpSpPr>
        <a:xfrm>
          <a:off x="0" y="0"/>
          <a:ext cx="0" cy="0"/>
          <a:chOff x="0" y="0"/>
          <a:chExt cx="0" cy="0"/>
        </a:xfrm>
      </p:grpSpPr>
      <p:sp>
        <p:nvSpPr>
          <p:cNvPr id="8" name="Rectangle 7"/>
          <p:cNvSpPr/>
          <p:nvPr userDrawn="1"/>
        </p:nvSpPr>
        <p:spPr>
          <a:xfrm>
            <a:off x="467544" y="483518"/>
            <a:ext cx="8208912" cy="3744416"/>
          </a:xfrm>
          <a:prstGeom prst="rect">
            <a:avLst/>
          </a:prstGeom>
          <a:solidFill>
            <a:srgbClr val="7D00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 Placeholder 10"/>
          <p:cNvSpPr>
            <a:spLocks noGrp="1"/>
          </p:cNvSpPr>
          <p:nvPr>
            <p:ph type="body" sz="quarter" idx="10" hasCustomPrompt="1"/>
          </p:nvPr>
        </p:nvSpPr>
        <p:spPr>
          <a:xfrm>
            <a:off x="684213" y="1419622"/>
            <a:ext cx="7848227" cy="648072"/>
          </a:xfrm>
        </p:spPr>
        <p:txBody>
          <a:bodyPr/>
          <a:lstStyle>
            <a:lvl1pPr>
              <a:defRPr>
                <a:solidFill>
                  <a:schemeClr val="bg1"/>
                </a:solidFill>
              </a:defRPr>
            </a:lvl1pPr>
            <a:lvl2pPr>
              <a:buNone/>
              <a:defRPr b="1" baseline="0">
                <a:solidFill>
                  <a:schemeClr val="bg1"/>
                </a:solidFill>
              </a:defRPr>
            </a:lvl2pPr>
            <a:lvl3pPr>
              <a:defRPr>
                <a:solidFill>
                  <a:schemeClr val="bg1"/>
                </a:solidFill>
              </a:defRPr>
            </a:lvl3pPr>
            <a:lvl4pPr>
              <a:buNone/>
              <a:defRPr>
                <a:solidFill>
                  <a:schemeClr val="bg1"/>
                </a:solidFill>
              </a:defRPr>
            </a:lvl4pPr>
            <a:lvl5pPr>
              <a:defRPr>
                <a:solidFill>
                  <a:schemeClr val="bg1"/>
                </a:solidFill>
              </a:defRPr>
            </a:lvl5pPr>
          </a:lstStyle>
          <a:p>
            <a:pPr lvl="1"/>
            <a:r>
              <a:rPr lang="en-US"/>
              <a:t>Chapter title (text size 24, bold)</a:t>
            </a:r>
          </a:p>
        </p:txBody>
      </p:sp>
      <p:sp>
        <p:nvSpPr>
          <p:cNvPr id="5" name="Slide Number Placeholder 5"/>
          <p:cNvSpPr>
            <a:spLocks noGrp="1"/>
          </p:cNvSpPr>
          <p:nvPr>
            <p:ph type="sldNum" sz="quarter" idx="4"/>
          </p:nvPr>
        </p:nvSpPr>
        <p:spPr>
          <a:xfrm>
            <a:off x="3491880" y="4623247"/>
            <a:ext cx="2133600" cy="273844"/>
          </a:xfrm>
          <a:prstGeom prst="rect">
            <a:avLst/>
          </a:prstGeom>
        </p:spPr>
        <p:txBody>
          <a:bodyPr vert="horz" lIns="91440" tIns="45720" rIns="91440" bIns="45720" rtlCol="0" anchor="ctr"/>
          <a:lstStyle>
            <a:lvl1pPr algn="ctr">
              <a:defRPr sz="1200" b="1">
                <a:solidFill>
                  <a:srgbClr val="B42E34"/>
                </a:solidFill>
                <a:latin typeface="Arial" pitchFamily="34" charset="0"/>
                <a:cs typeface="Arial" pitchFamily="34" charset="0"/>
              </a:defRPr>
            </a:lvl1pPr>
          </a:lstStyle>
          <a:p>
            <a:r>
              <a:rPr lang="en-GB"/>
              <a:t>Page </a:t>
            </a:r>
            <a:fld id="{45D3527D-D760-4252-A7F2-B4C9D1C491A7}" type="slidenum">
              <a:rPr lang="en-GB" smtClean="0"/>
              <a:pPr/>
              <a:t>‹#›</a:t>
            </a:fld>
            <a:r>
              <a:rPr lang="en-GB"/>
              <a:t>  </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mparison Climate Change">
    <p:spTree>
      <p:nvGrpSpPr>
        <p:cNvPr id="1" name=""/>
        <p:cNvGrpSpPr/>
        <p:nvPr/>
      </p:nvGrpSpPr>
      <p:grpSpPr>
        <a:xfrm>
          <a:off x="0" y="0"/>
          <a:ext cx="0" cy="0"/>
          <a:chOff x="0" y="0"/>
          <a:chExt cx="0" cy="0"/>
        </a:xfrm>
      </p:grpSpPr>
      <p:sp>
        <p:nvSpPr>
          <p:cNvPr id="11" name="Rectangle 10"/>
          <p:cNvSpPr/>
          <p:nvPr userDrawn="1"/>
        </p:nvSpPr>
        <p:spPr>
          <a:xfrm>
            <a:off x="467544" y="987574"/>
            <a:ext cx="4032448" cy="3240360"/>
          </a:xfrm>
          <a:prstGeom prst="rect">
            <a:avLst/>
          </a:prstGeom>
          <a:solidFill>
            <a:srgbClr val="B42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p:cNvSpPr/>
          <p:nvPr userDrawn="1"/>
        </p:nvSpPr>
        <p:spPr>
          <a:xfrm>
            <a:off x="4644008" y="987574"/>
            <a:ext cx="4032448" cy="3240360"/>
          </a:xfrm>
          <a:prstGeom prst="rect">
            <a:avLst/>
          </a:prstGeom>
          <a:solidFill>
            <a:srgbClr val="7D00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hasCustomPrompt="1"/>
          </p:nvPr>
        </p:nvSpPr>
        <p:spPr/>
        <p:txBody>
          <a:bodyPr/>
          <a:lstStyle>
            <a:lvl1pPr>
              <a:defRPr/>
            </a:lvl1pPr>
          </a:lstStyle>
          <a:p>
            <a:r>
              <a:rPr lang="en-US"/>
              <a:t>Page heading</a:t>
            </a:r>
            <a:endParaRPr lang="en-GB"/>
          </a:p>
        </p:txBody>
      </p:sp>
      <p:sp>
        <p:nvSpPr>
          <p:cNvPr id="3" name="Text Placeholder 2"/>
          <p:cNvSpPr>
            <a:spLocks noGrp="1"/>
          </p:cNvSpPr>
          <p:nvPr>
            <p:ph type="body" idx="1" hasCustomPrompt="1"/>
          </p:nvPr>
        </p:nvSpPr>
        <p:spPr>
          <a:xfrm>
            <a:off x="539552" y="1059582"/>
            <a:ext cx="3816424" cy="3024336"/>
          </a:xfrm>
        </p:spPr>
        <p:txBody>
          <a:bodyPr anchor="t" anchorCtr="0">
            <a:normAutofit/>
          </a:bodyPr>
          <a:lstStyle>
            <a:lvl1pPr marL="0" indent="0">
              <a:buClr>
                <a:schemeClr val="bg1"/>
              </a:buClr>
              <a:buFont typeface="Wingdings 3" pitchFamily="18" charset="2"/>
              <a:buChar char=""/>
              <a:defRPr sz="2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 Please add a space between the bullet point and first word.</a:t>
            </a:r>
          </a:p>
        </p:txBody>
      </p:sp>
      <p:sp>
        <p:nvSpPr>
          <p:cNvPr id="5" name="Text Placeholder 4"/>
          <p:cNvSpPr>
            <a:spLocks noGrp="1"/>
          </p:cNvSpPr>
          <p:nvPr>
            <p:ph type="body" sz="quarter" idx="3" hasCustomPrompt="1"/>
          </p:nvPr>
        </p:nvSpPr>
        <p:spPr>
          <a:xfrm>
            <a:off x="4716017" y="1059581"/>
            <a:ext cx="3888432" cy="3024331"/>
          </a:xfrm>
        </p:spPr>
        <p:txBody>
          <a:bodyPr anchor="t" anchorCtr="0">
            <a:normAutofit/>
          </a:bodyPr>
          <a:lstStyle>
            <a:lvl1pPr marL="0" indent="0">
              <a:buClr>
                <a:schemeClr val="bg1"/>
              </a:buClr>
              <a:buFont typeface="Wingdings 3" pitchFamily="18" charset="2"/>
              <a:buChar char=""/>
              <a:defRPr sz="2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 Please add a space between the bullet point and first word.</a:t>
            </a:r>
          </a:p>
        </p:txBody>
      </p:sp>
      <p:sp>
        <p:nvSpPr>
          <p:cNvPr id="14" name="Right Triangle 13"/>
          <p:cNvSpPr/>
          <p:nvPr userDrawn="1"/>
        </p:nvSpPr>
        <p:spPr>
          <a:xfrm>
            <a:off x="467544" y="3651870"/>
            <a:ext cx="576064" cy="576064"/>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ight Triangle 14"/>
          <p:cNvSpPr/>
          <p:nvPr userDrawn="1"/>
        </p:nvSpPr>
        <p:spPr>
          <a:xfrm rot="10800000">
            <a:off x="467544" y="3651870"/>
            <a:ext cx="576064" cy="576064"/>
          </a:xfrm>
          <a:prstGeom prst="rtTriangle">
            <a:avLst/>
          </a:prstGeom>
          <a:solidFill>
            <a:srgbClr val="E1AB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ight Triangle 15"/>
          <p:cNvSpPr/>
          <p:nvPr userDrawn="1"/>
        </p:nvSpPr>
        <p:spPr>
          <a:xfrm>
            <a:off x="4644008" y="3651870"/>
            <a:ext cx="576064" cy="576064"/>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ight Triangle 16"/>
          <p:cNvSpPr/>
          <p:nvPr userDrawn="1"/>
        </p:nvSpPr>
        <p:spPr>
          <a:xfrm rot="10800000">
            <a:off x="4644008" y="3651870"/>
            <a:ext cx="576064" cy="576064"/>
          </a:xfrm>
          <a:prstGeom prst="rtTriangle">
            <a:avLst/>
          </a:prstGeom>
          <a:solidFill>
            <a:srgbClr val="BD76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Slide Number Placeholder 5"/>
          <p:cNvSpPr>
            <a:spLocks noGrp="1"/>
          </p:cNvSpPr>
          <p:nvPr>
            <p:ph type="sldNum" sz="quarter" idx="4"/>
          </p:nvPr>
        </p:nvSpPr>
        <p:spPr>
          <a:xfrm>
            <a:off x="3491880" y="4623247"/>
            <a:ext cx="2133600" cy="273844"/>
          </a:xfrm>
          <a:prstGeom prst="rect">
            <a:avLst/>
          </a:prstGeom>
        </p:spPr>
        <p:txBody>
          <a:bodyPr vert="horz" lIns="91440" tIns="45720" rIns="91440" bIns="45720" rtlCol="0" anchor="ctr"/>
          <a:lstStyle>
            <a:lvl1pPr algn="ctr">
              <a:defRPr sz="1200" b="1">
                <a:solidFill>
                  <a:srgbClr val="B42E34"/>
                </a:solidFill>
                <a:latin typeface="Arial" pitchFamily="34" charset="0"/>
                <a:cs typeface="Arial" pitchFamily="34" charset="0"/>
              </a:defRPr>
            </a:lvl1pPr>
          </a:lstStyle>
          <a:p>
            <a:r>
              <a:rPr lang="en-GB"/>
              <a:t>Page </a:t>
            </a:r>
            <a:fld id="{45D3527D-D760-4252-A7F2-B4C9D1C491A7}" type="slidenum">
              <a:rPr lang="en-GB" smtClean="0"/>
              <a:pPr/>
              <a:t>‹#›</a:t>
            </a:fld>
            <a:r>
              <a:rPr lang="en-GB"/>
              <a:t>  </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hapter Title Slide Carbon Action">
    <p:spTree>
      <p:nvGrpSpPr>
        <p:cNvPr id="1" name=""/>
        <p:cNvGrpSpPr/>
        <p:nvPr/>
      </p:nvGrpSpPr>
      <p:grpSpPr>
        <a:xfrm>
          <a:off x="0" y="0"/>
          <a:ext cx="0" cy="0"/>
          <a:chOff x="0" y="0"/>
          <a:chExt cx="0" cy="0"/>
        </a:xfrm>
      </p:grpSpPr>
      <p:sp>
        <p:nvSpPr>
          <p:cNvPr id="8" name="Rectangle 7"/>
          <p:cNvSpPr/>
          <p:nvPr userDrawn="1"/>
        </p:nvSpPr>
        <p:spPr>
          <a:xfrm>
            <a:off x="467544" y="483518"/>
            <a:ext cx="8208912" cy="3744416"/>
          </a:xfrm>
          <a:prstGeom prst="rect">
            <a:avLst/>
          </a:prstGeom>
          <a:solidFill>
            <a:srgbClr val="B060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 Placeholder 10"/>
          <p:cNvSpPr>
            <a:spLocks noGrp="1"/>
          </p:cNvSpPr>
          <p:nvPr>
            <p:ph type="body" sz="quarter" idx="10" hasCustomPrompt="1"/>
          </p:nvPr>
        </p:nvSpPr>
        <p:spPr>
          <a:xfrm>
            <a:off x="684213" y="1419622"/>
            <a:ext cx="7848227" cy="648072"/>
          </a:xfrm>
        </p:spPr>
        <p:txBody>
          <a:bodyPr/>
          <a:lstStyle>
            <a:lvl1pPr>
              <a:defRPr>
                <a:solidFill>
                  <a:schemeClr val="bg1"/>
                </a:solidFill>
              </a:defRPr>
            </a:lvl1pPr>
            <a:lvl2pPr>
              <a:buNone/>
              <a:defRPr b="1" baseline="0">
                <a:solidFill>
                  <a:schemeClr val="bg1"/>
                </a:solidFill>
              </a:defRPr>
            </a:lvl2pPr>
            <a:lvl3pPr>
              <a:defRPr>
                <a:solidFill>
                  <a:schemeClr val="bg1"/>
                </a:solidFill>
              </a:defRPr>
            </a:lvl3pPr>
            <a:lvl4pPr>
              <a:buNone/>
              <a:defRPr>
                <a:solidFill>
                  <a:schemeClr val="bg1"/>
                </a:solidFill>
              </a:defRPr>
            </a:lvl4pPr>
            <a:lvl5pPr>
              <a:defRPr>
                <a:solidFill>
                  <a:schemeClr val="bg1"/>
                </a:solidFill>
              </a:defRPr>
            </a:lvl5pPr>
          </a:lstStyle>
          <a:p>
            <a:pPr lvl="1"/>
            <a:r>
              <a:rPr lang="en-US"/>
              <a:t>Chapter title (text size 24, bold)</a:t>
            </a:r>
          </a:p>
        </p:txBody>
      </p:sp>
      <p:sp>
        <p:nvSpPr>
          <p:cNvPr id="5" name="Slide Number Placeholder 5"/>
          <p:cNvSpPr>
            <a:spLocks noGrp="1"/>
          </p:cNvSpPr>
          <p:nvPr>
            <p:ph type="sldNum" sz="quarter" idx="4"/>
          </p:nvPr>
        </p:nvSpPr>
        <p:spPr>
          <a:xfrm>
            <a:off x="3491880" y="4623247"/>
            <a:ext cx="2133600" cy="273844"/>
          </a:xfrm>
          <a:prstGeom prst="rect">
            <a:avLst/>
          </a:prstGeom>
        </p:spPr>
        <p:txBody>
          <a:bodyPr vert="horz" lIns="91440" tIns="45720" rIns="91440" bIns="45720" rtlCol="0" anchor="ctr"/>
          <a:lstStyle>
            <a:lvl1pPr algn="ctr">
              <a:defRPr sz="1200" b="1">
                <a:solidFill>
                  <a:srgbClr val="B42E34"/>
                </a:solidFill>
                <a:latin typeface="Arial" pitchFamily="34" charset="0"/>
                <a:cs typeface="Arial" pitchFamily="34" charset="0"/>
              </a:defRPr>
            </a:lvl1pPr>
          </a:lstStyle>
          <a:p>
            <a:r>
              <a:rPr lang="en-GB"/>
              <a:t>Page </a:t>
            </a:r>
            <a:fld id="{45D3527D-D760-4252-A7F2-B4C9D1C491A7}" type="slidenum">
              <a:rPr lang="en-GB" smtClean="0"/>
              <a:pPr/>
              <a:t>‹#›</a:t>
            </a:fld>
            <a:r>
              <a:rPr lang="en-GB"/>
              <a:t>  </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mparison Carbon Action">
    <p:spTree>
      <p:nvGrpSpPr>
        <p:cNvPr id="1" name=""/>
        <p:cNvGrpSpPr/>
        <p:nvPr/>
      </p:nvGrpSpPr>
      <p:grpSpPr>
        <a:xfrm>
          <a:off x="0" y="0"/>
          <a:ext cx="0" cy="0"/>
          <a:chOff x="0" y="0"/>
          <a:chExt cx="0" cy="0"/>
        </a:xfrm>
      </p:grpSpPr>
      <p:sp>
        <p:nvSpPr>
          <p:cNvPr id="11" name="Rectangle 10"/>
          <p:cNvSpPr/>
          <p:nvPr userDrawn="1"/>
        </p:nvSpPr>
        <p:spPr>
          <a:xfrm>
            <a:off x="467544" y="987574"/>
            <a:ext cx="4032448" cy="3240360"/>
          </a:xfrm>
          <a:prstGeom prst="rect">
            <a:avLst/>
          </a:prstGeom>
          <a:solidFill>
            <a:srgbClr val="B42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p:cNvSpPr/>
          <p:nvPr userDrawn="1"/>
        </p:nvSpPr>
        <p:spPr>
          <a:xfrm>
            <a:off x="4644008" y="987574"/>
            <a:ext cx="4032448" cy="3240360"/>
          </a:xfrm>
          <a:prstGeom prst="rect">
            <a:avLst/>
          </a:prstGeom>
          <a:solidFill>
            <a:srgbClr val="B060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hasCustomPrompt="1"/>
          </p:nvPr>
        </p:nvSpPr>
        <p:spPr/>
        <p:txBody>
          <a:bodyPr/>
          <a:lstStyle>
            <a:lvl1pPr>
              <a:defRPr/>
            </a:lvl1pPr>
          </a:lstStyle>
          <a:p>
            <a:r>
              <a:rPr lang="en-US"/>
              <a:t>Page heading</a:t>
            </a:r>
            <a:endParaRPr lang="en-GB"/>
          </a:p>
        </p:txBody>
      </p:sp>
      <p:sp>
        <p:nvSpPr>
          <p:cNvPr id="3" name="Text Placeholder 2"/>
          <p:cNvSpPr>
            <a:spLocks noGrp="1"/>
          </p:cNvSpPr>
          <p:nvPr>
            <p:ph type="body" idx="1" hasCustomPrompt="1"/>
          </p:nvPr>
        </p:nvSpPr>
        <p:spPr>
          <a:xfrm>
            <a:off x="539552" y="1059582"/>
            <a:ext cx="3816424" cy="3024336"/>
          </a:xfrm>
        </p:spPr>
        <p:txBody>
          <a:bodyPr anchor="t" anchorCtr="0">
            <a:normAutofit/>
          </a:bodyPr>
          <a:lstStyle>
            <a:lvl1pPr marL="0" indent="0">
              <a:buClr>
                <a:schemeClr val="bg1"/>
              </a:buClr>
              <a:buFont typeface="Wingdings 3" pitchFamily="18" charset="2"/>
              <a:buChar char=""/>
              <a:defRPr sz="2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 Please add a space between the bullet point and first word.</a:t>
            </a:r>
          </a:p>
        </p:txBody>
      </p:sp>
      <p:sp>
        <p:nvSpPr>
          <p:cNvPr id="5" name="Text Placeholder 4"/>
          <p:cNvSpPr>
            <a:spLocks noGrp="1"/>
          </p:cNvSpPr>
          <p:nvPr>
            <p:ph type="body" sz="quarter" idx="3" hasCustomPrompt="1"/>
          </p:nvPr>
        </p:nvSpPr>
        <p:spPr>
          <a:xfrm>
            <a:off x="4716017" y="1059581"/>
            <a:ext cx="3888432" cy="3024331"/>
          </a:xfrm>
        </p:spPr>
        <p:txBody>
          <a:bodyPr anchor="t" anchorCtr="0">
            <a:normAutofit/>
          </a:bodyPr>
          <a:lstStyle>
            <a:lvl1pPr marL="0" indent="0">
              <a:buClr>
                <a:schemeClr val="bg1"/>
              </a:buClr>
              <a:buFont typeface="Wingdings 3" pitchFamily="18" charset="2"/>
              <a:buChar char=""/>
              <a:defRPr sz="2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 Please add a space between the bullet point and first word.</a:t>
            </a:r>
          </a:p>
        </p:txBody>
      </p:sp>
      <p:sp>
        <p:nvSpPr>
          <p:cNvPr id="14" name="Right Triangle 13"/>
          <p:cNvSpPr/>
          <p:nvPr userDrawn="1"/>
        </p:nvSpPr>
        <p:spPr>
          <a:xfrm>
            <a:off x="467544" y="3651870"/>
            <a:ext cx="576064" cy="576064"/>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ight Triangle 14"/>
          <p:cNvSpPr/>
          <p:nvPr userDrawn="1"/>
        </p:nvSpPr>
        <p:spPr>
          <a:xfrm rot="10800000">
            <a:off x="467544" y="3651870"/>
            <a:ext cx="576064" cy="576064"/>
          </a:xfrm>
          <a:prstGeom prst="rtTriangle">
            <a:avLst/>
          </a:prstGeom>
          <a:solidFill>
            <a:srgbClr val="E1AB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ight Triangle 15"/>
          <p:cNvSpPr/>
          <p:nvPr userDrawn="1"/>
        </p:nvSpPr>
        <p:spPr>
          <a:xfrm>
            <a:off x="4644008" y="3651870"/>
            <a:ext cx="576064" cy="576064"/>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ight Triangle 16"/>
          <p:cNvSpPr/>
          <p:nvPr userDrawn="1"/>
        </p:nvSpPr>
        <p:spPr>
          <a:xfrm rot="10800000">
            <a:off x="4644008" y="3651870"/>
            <a:ext cx="576064" cy="576064"/>
          </a:xfrm>
          <a:prstGeom prst="rtTriangle">
            <a:avLst/>
          </a:prstGeom>
          <a:solidFill>
            <a:srgbClr val="E1A3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Slide Number Placeholder 5"/>
          <p:cNvSpPr>
            <a:spLocks noGrp="1"/>
          </p:cNvSpPr>
          <p:nvPr>
            <p:ph type="sldNum" sz="quarter" idx="4"/>
          </p:nvPr>
        </p:nvSpPr>
        <p:spPr>
          <a:xfrm>
            <a:off x="3491880" y="4623247"/>
            <a:ext cx="2133600" cy="273844"/>
          </a:xfrm>
          <a:prstGeom prst="rect">
            <a:avLst/>
          </a:prstGeom>
        </p:spPr>
        <p:txBody>
          <a:bodyPr vert="horz" lIns="91440" tIns="45720" rIns="91440" bIns="45720" rtlCol="0" anchor="ctr"/>
          <a:lstStyle>
            <a:lvl1pPr algn="ctr">
              <a:defRPr sz="1200" b="1">
                <a:solidFill>
                  <a:srgbClr val="B42E34"/>
                </a:solidFill>
                <a:latin typeface="Arial" pitchFamily="34" charset="0"/>
                <a:cs typeface="Arial" pitchFamily="34" charset="0"/>
              </a:defRPr>
            </a:lvl1pPr>
          </a:lstStyle>
          <a:p>
            <a:r>
              <a:rPr lang="en-GB"/>
              <a:t>Page </a:t>
            </a:r>
            <a:fld id="{45D3527D-D760-4252-A7F2-B4C9D1C491A7}" type="slidenum">
              <a:rPr lang="en-GB" smtClean="0"/>
              <a:pPr/>
              <a:t>‹#›</a:t>
            </a:fld>
            <a:r>
              <a:rPr lang="en-GB"/>
              <a:t>  </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hapter Title Slide Supply Chain">
    <p:spTree>
      <p:nvGrpSpPr>
        <p:cNvPr id="1" name=""/>
        <p:cNvGrpSpPr/>
        <p:nvPr/>
      </p:nvGrpSpPr>
      <p:grpSpPr>
        <a:xfrm>
          <a:off x="0" y="0"/>
          <a:ext cx="0" cy="0"/>
          <a:chOff x="0" y="0"/>
          <a:chExt cx="0" cy="0"/>
        </a:xfrm>
      </p:grpSpPr>
      <p:sp>
        <p:nvSpPr>
          <p:cNvPr id="8" name="Rectangle 7"/>
          <p:cNvSpPr/>
          <p:nvPr userDrawn="1"/>
        </p:nvSpPr>
        <p:spPr>
          <a:xfrm>
            <a:off x="467544" y="483518"/>
            <a:ext cx="8208912" cy="3744416"/>
          </a:xfrm>
          <a:prstGeom prst="rect">
            <a:avLst/>
          </a:prstGeom>
          <a:solidFill>
            <a:srgbClr val="DF7A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 Placeholder 10"/>
          <p:cNvSpPr>
            <a:spLocks noGrp="1"/>
          </p:cNvSpPr>
          <p:nvPr>
            <p:ph type="body" sz="quarter" idx="10" hasCustomPrompt="1"/>
          </p:nvPr>
        </p:nvSpPr>
        <p:spPr>
          <a:xfrm>
            <a:off x="684213" y="1419622"/>
            <a:ext cx="7848227" cy="648072"/>
          </a:xfrm>
        </p:spPr>
        <p:txBody>
          <a:bodyPr/>
          <a:lstStyle>
            <a:lvl1pPr>
              <a:defRPr>
                <a:solidFill>
                  <a:schemeClr val="bg1"/>
                </a:solidFill>
              </a:defRPr>
            </a:lvl1pPr>
            <a:lvl2pPr>
              <a:buNone/>
              <a:defRPr b="1" baseline="0">
                <a:solidFill>
                  <a:schemeClr val="bg1"/>
                </a:solidFill>
              </a:defRPr>
            </a:lvl2pPr>
            <a:lvl3pPr>
              <a:defRPr>
                <a:solidFill>
                  <a:schemeClr val="bg1"/>
                </a:solidFill>
              </a:defRPr>
            </a:lvl3pPr>
            <a:lvl4pPr>
              <a:buNone/>
              <a:defRPr>
                <a:solidFill>
                  <a:schemeClr val="bg1"/>
                </a:solidFill>
              </a:defRPr>
            </a:lvl4pPr>
            <a:lvl5pPr>
              <a:defRPr>
                <a:solidFill>
                  <a:schemeClr val="bg1"/>
                </a:solidFill>
              </a:defRPr>
            </a:lvl5pPr>
          </a:lstStyle>
          <a:p>
            <a:pPr lvl="1"/>
            <a:r>
              <a:rPr lang="en-US"/>
              <a:t>Chapter title (text size 24, bold)</a:t>
            </a:r>
          </a:p>
        </p:txBody>
      </p:sp>
      <p:sp>
        <p:nvSpPr>
          <p:cNvPr id="5" name="Slide Number Placeholder 5"/>
          <p:cNvSpPr>
            <a:spLocks noGrp="1"/>
          </p:cNvSpPr>
          <p:nvPr>
            <p:ph type="sldNum" sz="quarter" idx="4"/>
          </p:nvPr>
        </p:nvSpPr>
        <p:spPr>
          <a:xfrm>
            <a:off x="3491880" y="4623247"/>
            <a:ext cx="2133600" cy="273844"/>
          </a:xfrm>
          <a:prstGeom prst="rect">
            <a:avLst/>
          </a:prstGeom>
        </p:spPr>
        <p:txBody>
          <a:bodyPr vert="horz" lIns="91440" tIns="45720" rIns="91440" bIns="45720" rtlCol="0" anchor="ctr"/>
          <a:lstStyle>
            <a:lvl1pPr algn="ctr">
              <a:defRPr sz="1200" b="1">
                <a:solidFill>
                  <a:srgbClr val="B42E34"/>
                </a:solidFill>
                <a:latin typeface="Arial" pitchFamily="34" charset="0"/>
                <a:cs typeface="Arial" pitchFamily="34" charset="0"/>
              </a:defRPr>
            </a:lvl1pPr>
          </a:lstStyle>
          <a:p>
            <a:r>
              <a:rPr lang="en-GB"/>
              <a:t>Page </a:t>
            </a:r>
            <a:fld id="{45D3527D-D760-4252-A7F2-B4C9D1C491A7}" type="slidenum">
              <a:rPr lang="en-GB" smtClean="0"/>
              <a:pPr/>
              <a:t>‹#›</a:t>
            </a:fld>
            <a:r>
              <a:rPr lang="en-GB"/>
              <a:t>  </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mparison Supply Chain">
    <p:spTree>
      <p:nvGrpSpPr>
        <p:cNvPr id="1" name=""/>
        <p:cNvGrpSpPr/>
        <p:nvPr/>
      </p:nvGrpSpPr>
      <p:grpSpPr>
        <a:xfrm>
          <a:off x="0" y="0"/>
          <a:ext cx="0" cy="0"/>
          <a:chOff x="0" y="0"/>
          <a:chExt cx="0" cy="0"/>
        </a:xfrm>
      </p:grpSpPr>
      <p:sp>
        <p:nvSpPr>
          <p:cNvPr id="11" name="Rectangle 10"/>
          <p:cNvSpPr/>
          <p:nvPr userDrawn="1"/>
        </p:nvSpPr>
        <p:spPr>
          <a:xfrm>
            <a:off x="467544" y="987574"/>
            <a:ext cx="4032448" cy="3240360"/>
          </a:xfrm>
          <a:prstGeom prst="rect">
            <a:avLst/>
          </a:prstGeom>
          <a:solidFill>
            <a:srgbClr val="B42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p:cNvSpPr/>
          <p:nvPr userDrawn="1"/>
        </p:nvSpPr>
        <p:spPr>
          <a:xfrm>
            <a:off x="4644008" y="987574"/>
            <a:ext cx="4032448" cy="3240360"/>
          </a:xfrm>
          <a:prstGeom prst="rect">
            <a:avLst/>
          </a:prstGeom>
          <a:solidFill>
            <a:srgbClr val="DF7A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hasCustomPrompt="1"/>
          </p:nvPr>
        </p:nvSpPr>
        <p:spPr/>
        <p:txBody>
          <a:bodyPr/>
          <a:lstStyle>
            <a:lvl1pPr>
              <a:defRPr/>
            </a:lvl1pPr>
          </a:lstStyle>
          <a:p>
            <a:r>
              <a:rPr lang="en-US"/>
              <a:t>Page heading</a:t>
            </a:r>
            <a:endParaRPr lang="en-GB"/>
          </a:p>
        </p:txBody>
      </p:sp>
      <p:sp>
        <p:nvSpPr>
          <p:cNvPr id="3" name="Text Placeholder 2"/>
          <p:cNvSpPr>
            <a:spLocks noGrp="1"/>
          </p:cNvSpPr>
          <p:nvPr>
            <p:ph type="body" idx="1" hasCustomPrompt="1"/>
          </p:nvPr>
        </p:nvSpPr>
        <p:spPr>
          <a:xfrm>
            <a:off x="539552" y="1059582"/>
            <a:ext cx="3816424" cy="3024336"/>
          </a:xfrm>
        </p:spPr>
        <p:txBody>
          <a:bodyPr anchor="t" anchorCtr="0">
            <a:normAutofit/>
          </a:bodyPr>
          <a:lstStyle>
            <a:lvl1pPr marL="0" indent="0">
              <a:buClr>
                <a:schemeClr val="bg1"/>
              </a:buClr>
              <a:buFont typeface="Wingdings 3" pitchFamily="18" charset="2"/>
              <a:buChar char=""/>
              <a:defRPr sz="2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 Please add a space between the bullet point and first word.</a:t>
            </a:r>
          </a:p>
        </p:txBody>
      </p:sp>
      <p:sp>
        <p:nvSpPr>
          <p:cNvPr id="5" name="Text Placeholder 4"/>
          <p:cNvSpPr>
            <a:spLocks noGrp="1"/>
          </p:cNvSpPr>
          <p:nvPr>
            <p:ph type="body" sz="quarter" idx="3" hasCustomPrompt="1"/>
          </p:nvPr>
        </p:nvSpPr>
        <p:spPr>
          <a:xfrm>
            <a:off x="4716017" y="1059581"/>
            <a:ext cx="3888432" cy="3024331"/>
          </a:xfrm>
        </p:spPr>
        <p:txBody>
          <a:bodyPr anchor="t" anchorCtr="0">
            <a:normAutofit/>
          </a:bodyPr>
          <a:lstStyle>
            <a:lvl1pPr marL="0" indent="0">
              <a:buClr>
                <a:schemeClr val="bg1"/>
              </a:buClr>
              <a:buFont typeface="Wingdings 3" pitchFamily="18" charset="2"/>
              <a:buChar char=""/>
              <a:defRPr sz="2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 Please add a space between the bullet point and first word.</a:t>
            </a:r>
          </a:p>
        </p:txBody>
      </p:sp>
      <p:sp>
        <p:nvSpPr>
          <p:cNvPr id="14" name="Right Triangle 13"/>
          <p:cNvSpPr/>
          <p:nvPr userDrawn="1"/>
        </p:nvSpPr>
        <p:spPr>
          <a:xfrm>
            <a:off x="467544" y="3651870"/>
            <a:ext cx="576064" cy="576064"/>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ight Triangle 14"/>
          <p:cNvSpPr/>
          <p:nvPr userDrawn="1"/>
        </p:nvSpPr>
        <p:spPr>
          <a:xfrm rot="10800000">
            <a:off x="467544" y="3651870"/>
            <a:ext cx="576064" cy="576064"/>
          </a:xfrm>
          <a:prstGeom prst="rtTriangle">
            <a:avLst/>
          </a:prstGeom>
          <a:solidFill>
            <a:srgbClr val="E1AB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ight Triangle 15"/>
          <p:cNvSpPr/>
          <p:nvPr userDrawn="1"/>
        </p:nvSpPr>
        <p:spPr>
          <a:xfrm>
            <a:off x="4644008" y="3651870"/>
            <a:ext cx="576064" cy="576064"/>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ight Triangle 16"/>
          <p:cNvSpPr/>
          <p:nvPr userDrawn="1"/>
        </p:nvSpPr>
        <p:spPr>
          <a:xfrm rot="10800000">
            <a:off x="4644008" y="3651870"/>
            <a:ext cx="576064" cy="576064"/>
          </a:xfrm>
          <a:prstGeom prst="rtTriangle">
            <a:avLst/>
          </a:prstGeom>
          <a:solidFill>
            <a:srgbClr val="E6BB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Slide Number Placeholder 5"/>
          <p:cNvSpPr>
            <a:spLocks noGrp="1"/>
          </p:cNvSpPr>
          <p:nvPr>
            <p:ph type="sldNum" sz="quarter" idx="4"/>
          </p:nvPr>
        </p:nvSpPr>
        <p:spPr>
          <a:xfrm>
            <a:off x="3491880" y="4623247"/>
            <a:ext cx="2133600" cy="273844"/>
          </a:xfrm>
          <a:prstGeom prst="rect">
            <a:avLst/>
          </a:prstGeom>
        </p:spPr>
        <p:txBody>
          <a:bodyPr vert="horz" lIns="91440" tIns="45720" rIns="91440" bIns="45720" rtlCol="0" anchor="ctr"/>
          <a:lstStyle>
            <a:lvl1pPr algn="ctr">
              <a:defRPr sz="1200" b="1">
                <a:solidFill>
                  <a:srgbClr val="B42E34"/>
                </a:solidFill>
                <a:latin typeface="Arial" pitchFamily="34" charset="0"/>
                <a:cs typeface="Arial" pitchFamily="34" charset="0"/>
              </a:defRPr>
            </a:lvl1pPr>
          </a:lstStyle>
          <a:p>
            <a:r>
              <a:rPr lang="en-GB"/>
              <a:t>Page </a:t>
            </a:r>
            <a:fld id="{45D3527D-D760-4252-A7F2-B4C9D1C491A7}" type="slidenum">
              <a:rPr lang="en-GB" smtClean="0"/>
              <a:pPr/>
              <a:t>‹#›</a:t>
            </a:fld>
            <a:r>
              <a:rPr lang="en-GB"/>
              <a:t>  </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hapter Title Slide reporter Services">
    <p:spTree>
      <p:nvGrpSpPr>
        <p:cNvPr id="1" name=""/>
        <p:cNvGrpSpPr/>
        <p:nvPr/>
      </p:nvGrpSpPr>
      <p:grpSpPr>
        <a:xfrm>
          <a:off x="0" y="0"/>
          <a:ext cx="0" cy="0"/>
          <a:chOff x="0" y="0"/>
          <a:chExt cx="0" cy="0"/>
        </a:xfrm>
      </p:grpSpPr>
      <p:sp>
        <p:nvSpPr>
          <p:cNvPr id="8" name="Rectangle 7"/>
          <p:cNvSpPr/>
          <p:nvPr userDrawn="1"/>
        </p:nvSpPr>
        <p:spPr>
          <a:xfrm>
            <a:off x="467544" y="483518"/>
            <a:ext cx="8208912" cy="3744416"/>
          </a:xfrm>
          <a:prstGeom prst="rect">
            <a:avLst/>
          </a:prstGeom>
          <a:solidFill>
            <a:srgbClr val="ABAF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 Placeholder 10"/>
          <p:cNvSpPr>
            <a:spLocks noGrp="1"/>
          </p:cNvSpPr>
          <p:nvPr>
            <p:ph type="body" sz="quarter" idx="10" hasCustomPrompt="1"/>
          </p:nvPr>
        </p:nvSpPr>
        <p:spPr>
          <a:xfrm>
            <a:off x="684213" y="1419622"/>
            <a:ext cx="7848227" cy="648072"/>
          </a:xfrm>
        </p:spPr>
        <p:txBody>
          <a:bodyPr/>
          <a:lstStyle>
            <a:lvl1pPr>
              <a:defRPr>
                <a:solidFill>
                  <a:schemeClr val="bg1"/>
                </a:solidFill>
              </a:defRPr>
            </a:lvl1pPr>
            <a:lvl2pPr>
              <a:buNone/>
              <a:defRPr b="1" baseline="0">
                <a:solidFill>
                  <a:schemeClr val="bg1"/>
                </a:solidFill>
              </a:defRPr>
            </a:lvl2pPr>
            <a:lvl3pPr>
              <a:defRPr>
                <a:solidFill>
                  <a:schemeClr val="bg1"/>
                </a:solidFill>
              </a:defRPr>
            </a:lvl3pPr>
            <a:lvl4pPr>
              <a:buNone/>
              <a:defRPr>
                <a:solidFill>
                  <a:schemeClr val="bg1"/>
                </a:solidFill>
              </a:defRPr>
            </a:lvl4pPr>
            <a:lvl5pPr>
              <a:defRPr>
                <a:solidFill>
                  <a:schemeClr val="bg1"/>
                </a:solidFill>
              </a:defRPr>
            </a:lvl5pPr>
          </a:lstStyle>
          <a:p>
            <a:pPr lvl="1"/>
            <a:r>
              <a:rPr lang="en-US"/>
              <a:t>Chapter title (text size 24, bold)</a:t>
            </a:r>
          </a:p>
        </p:txBody>
      </p:sp>
      <p:sp>
        <p:nvSpPr>
          <p:cNvPr id="5" name="Slide Number Placeholder 5"/>
          <p:cNvSpPr>
            <a:spLocks noGrp="1"/>
          </p:cNvSpPr>
          <p:nvPr>
            <p:ph type="sldNum" sz="quarter" idx="4"/>
          </p:nvPr>
        </p:nvSpPr>
        <p:spPr>
          <a:xfrm>
            <a:off x="3491880" y="4623247"/>
            <a:ext cx="2133600" cy="273844"/>
          </a:xfrm>
          <a:prstGeom prst="rect">
            <a:avLst/>
          </a:prstGeom>
        </p:spPr>
        <p:txBody>
          <a:bodyPr vert="horz" lIns="91440" tIns="45720" rIns="91440" bIns="45720" rtlCol="0" anchor="ctr"/>
          <a:lstStyle>
            <a:lvl1pPr algn="ctr">
              <a:defRPr sz="1200" b="1">
                <a:solidFill>
                  <a:srgbClr val="B42E34"/>
                </a:solidFill>
                <a:latin typeface="Arial" pitchFamily="34" charset="0"/>
                <a:cs typeface="Arial" pitchFamily="34" charset="0"/>
              </a:defRPr>
            </a:lvl1pPr>
          </a:lstStyle>
          <a:p>
            <a:r>
              <a:rPr lang="en-GB"/>
              <a:t>Page </a:t>
            </a:r>
            <a:fld id="{45D3527D-D760-4252-A7F2-B4C9D1C491A7}" type="slidenum">
              <a:rPr lang="en-GB" smtClean="0"/>
              <a:pPr/>
              <a:t>‹#›</a:t>
            </a:fld>
            <a:r>
              <a:rPr lang="en-GB"/>
              <a:t>  </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mparison Reporter Services">
    <p:spTree>
      <p:nvGrpSpPr>
        <p:cNvPr id="1" name=""/>
        <p:cNvGrpSpPr/>
        <p:nvPr/>
      </p:nvGrpSpPr>
      <p:grpSpPr>
        <a:xfrm>
          <a:off x="0" y="0"/>
          <a:ext cx="0" cy="0"/>
          <a:chOff x="0" y="0"/>
          <a:chExt cx="0" cy="0"/>
        </a:xfrm>
      </p:grpSpPr>
      <p:sp>
        <p:nvSpPr>
          <p:cNvPr id="11" name="Rectangle 10"/>
          <p:cNvSpPr/>
          <p:nvPr userDrawn="1"/>
        </p:nvSpPr>
        <p:spPr>
          <a:xfrm>
            <a:off x="467544" y="987574"/>
            <a:ext cx="4032448" cy="3240360"/>
          </a:xfrm>
          <a:prstGeom prst="rect">
            <a:avLst/>
          </a:prstGeom>
          <a:solidFill>
            <a:srgbClr val="B42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p:cNvSpPr/>
          <p:nvPr userDrawn="1"/>
        </p:nvSpPr>
        <p:spPr>
          <a:xfrm>
            <a:off x="4644008" y="987574"/>
            <a:ext cx="4032448" cy="3240360"/>
          </a:xfrm>
          <a:prstGeom prst="rect">
            <a:avLst/>
          </a:prstGeom>
          <a:solidFill>
            <a:srgbClr val="ABAF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hasCustomPrompt="1"/>
          </p:nvPr>
        </p:nvSpPr>
        <p:spPr/>
        <p:txBody>
          <a:bodyPr/>
          <a:lstStyle>
            <a:lvl1pPr>
              <a:defRPr/>
            </a:lvl1pPr>
          </a:lstStyle>
          <a:p>
            <a:r>
              <a:rPr lang="en-US"/>
              <a:t>Page heading</a:t>
            </a:r>
            <a:endParaRPr lang="en-GB"/>
          </a:p>
        </p:txBody>
      </p:sp>
      <p:sp>
        <p:nvSpPr>
          <p:cNvPr id="3" name="Text Placeholder 2"/>
          <p:cNvSpPr>
            <a:spLocks noGrp="1"/>
          </p:cNvSpPr>
          <p:nvPr>
            <p:ph type="body" idx="1" hasCustomPrompt="1"/>
          </p:nvPr>
        </p:nvSpPr>
        <p:spPr>
          <a:xfrm>
            <a:off x="539552" y="1059582"/>
            <a:ext cx="3816424" cy="3024336"/>
          </a:xfrm>
        </p:spPr>
        <p:txBody>
          <a:bodyPr anchor="t" anchorCtr="0">
            <a:normAutofit/>
          </a:bodyPr>
          <a:lstStyle>
            <a:lvl1pPr marL="0" indent="0">
              <a:buClr>
                <a:schemeClr val="bg1"/>
              </a:buClr>
              <a:buFont typeface="Wingdings 3" pitchFamily="18" charset="2"/>
              <a:buChar char=""/>
              <a:defRPr sz="2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 Please add a space between the bullet point and first word.</a:t>
            </a:r>
          </a:p>
        </p:txBody>
      </p:sp>
      <p:sp>
        <p:nvSpPr>
          <p:cNvPr id="5" name="Text Placeholder 4"/>
          <p:cNvSpPr>
            <a:spLocks noGrp="1"/>
          </p:cNvSpPr>
          <p:nvPr>
            <p:ph type="body" sz="quarter" idx="3" hasCustomPrompt="1"/>
          </p:nvPr>
        </p:nvSpPr>
        <p:spPr>
          <a:xfrm>
            <a:off x="4716017" y="1059581"/>
            <a:ext cx="3888432" cy="3024331"/>
          </a:xfrm>
        </p:spPr>
        <p:txBody>
          <a:bodyPr anchor="t" anchorCtr="0">
            <a:normAutofit/>
          </a:bodyPr>
          <a:lstStyle>
            <a:lvl1pPr marL="0" indent="0">
              <a:buClr>
                <a:schemeClr val="bg1"/>
              </a:buClr>
              <a:buFont typeface="Wingdings 3" pitchFamily="18" charset="2"/>
              <a:buChar char=""/>
              <a:defRPr sz="2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 Please add a space between the bullet point and first word.</a:t>
            </a:r>
          </a:p>
        </p:txBody>
      </p:sp>
      <p:sp>
        <p:nvSpPr>
          <p:cNvPr id="14" name="Right Triangle 13"/>
          <p:cNvSpPr/>
          <p:nvPr userDrawn="1"/>
        </p:nvSpPr>
        <p:spPr>
          <a:xfrm>
            <a:off x="467544" y="3651870"/>
            <a:ext cx="576064" cy="576064"/>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ight Triangle 14"/>
          <p:cNvSpPr/>
          <p:nvPr userDrawn="1"/>
        </p:nvSpPr>
        <p:spPr>
          <a:xfrm rot="10800000">
            <a:off x="467544" y="3651870"/>
            <a:ext cx="576064" cy="576064"/>
          </a:xfrm>
          <a:prstGeom prst="rtTriangle">
            <a:avLst/>
          </a:prstGeom>
          <a:solidFill>
            <a:srgbClr val="E1AB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ight Triangle 15"/>
          <p:cNvSpPr/>
          <p:nvPr userDrawn="1"/>
        </p:nvSpPr>
        <p:spPr>
          <a:xfrm>
            <a:off x="4644008" y="3651870"/>
            <a:ext cx="576064" cy="576064"/>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ight Triangle 16"/>
          <p:cNvSpPr/>
          <p:nvPr userDrawn="1"/>
        </p:nvSpPr>
        <p:spPr>
          <a:xfrm rot="10800000">
            <a:off x="4644008" y="3651870"/>
            <a:ext cx="576064" cy="576064"/>
          </a:xfrm>
          <a:prstGeom prst="rtTriangle">
            <a:avLst/>
          </a:prstGeom>
          <a:solidFill>
            <a:srgbClr val="CACE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Slide Number Placeholder 5"/>
          <p:cNvSpPr>
            <a:spLocks noGrp="1"/>
          </p:cNvSpPr>
          <p:nvPr>
            <p:ph type="sldNum" sz="quarter" idx="4"/>
          </p:nvPr>
        </p:nvSpPr>
        <p:spPr>
          <a:xfrm>
            <a:off x="3491880" y="4623247"/>
            <a:ext cx="2133600" cy="273844"/>
          </a:xfrm>
          <a:prstGeom prst="rect">
            <a:avLst/>
          </a:prstGeom>
        </p:spPr>
        <p:txBody>
          <a:bodyPr vert="horz" lIns="91440" tIns="45720" rIns="91440" bIns="45720" rtlCol="0" anchor="ctr"/>
          <a:lstStyle>
            <a:lvl1pPr algn="ctr">
              <a:defRPr sz="1200" b="1">
                <a:solidFill>
                  <a:srgbClr val="B42E34"/>
                </a:solidFill>
                <a:latin typeface="Arial" pitchFamily="34" charset="0"/>
                <a:cs typeface="Arial" pitchFamily="34" charset="0"/>
              </a:defRPr>
            </a:lvl1pPr>
          </a:lstStyle>
          <a:p>
            <a:r>
              <a:rPr lang="en-GB"/>
              <a:t>Page </a:t>
            </a:r>
            <a:fld id="{45D3527D-D760-4252-A7F2-B4C9D1C491A7}" type="slidenum">
              <a:rPr lang="en-GB" smtClean="0"/>
              <a:pPr/>
              <a:t>‹#›</a:t>
            </a:fld>
            <a:r>
              <a:rPr lang="en-GB"/>
              <a:t>  </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hapter Title Slide Water">
    <p:spTree>
      <p:nvGrpSpPr>
        <p:cNvPr id="1" name=""/>
        <p:cNvGrpSpPr/>
        <p:nvPr/>
      </p:nvGrpSpPr>
      <p:grpSpPr>
        <a:xfrm>
          <a:off x="0" y="0"/>
          <a:ext cx="0" cy="0"/>
          <a:chOff x="0" y="0"/>
          <a:chExt cx="0" cy="0"/>
        </a:xfrm>
      </p:grpSpPr>
      <p:sp>
        <p:nvSpPr>
          <p:cNvPr id="8" name="Rectangle 7"/>
          <p:cNvSpPr/>
          <p:nvPr userDrawn="1"/>
        </p:nvSpPr>
        <p:spPr>
          <a:xfrm>
            <a:off x="467544" y="483518"/>
            <a:ext cx="8208912" cy="3744416"/>
          </a:xfrm>
          <a:prstGeom prst="rect">
            <a:avLst/>
          </a:prstGeom>
          <a:solidFill>
            <a:srgbClr val="00A8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 Placeholder 10"/>
          <p:cNvSpPr>
            <a:spLocks noGrp="1"/>
          </p:cNvSpPr>
          <p:nvPr>
            <p:ph type="body" sz="quarter" idx="10" hasCustomPrompt="1"/>
          </p:nvPr>
        </p:nvSpPr>
        <p:spPr>
          <a:xfrm>
            <a:off x="684213" y="1419622"/>
            <a:ext cx="7848227" cy="648072"/>
          </a:xfrm>
        </p:spPr>
        <p:txBody>
          <a:bodyPr/>
          <a:lstStyle>
            <a:lvl1pPr>
              <a:defRPr>
                <a:solidFill>
                  <a:schemeClr val="bg1"/>
                </a:solidFill>
              </a:defRPr>
            </a:lvl1pPr>
            <a:lvl2pPr>
              <a:buNone/>
              <a:defRPr b="1" baseline="0">
                <a:solidFill>
                  <a:schemeClr val="bg1"/>
                </a:solidFill>
              </a:defRPr>
            </a:lvl2pPr>
            <a:lvl3pPr>
              <a:defRPr>
                <a:solidFill>
                  <a:schemeClr val="bg1"/>
                </a:solidFill>
              </a:defRPr>
            </a:lvl3pPr>
            <a:lvl4pPr>
              <a:buNone/>
              <a:defRPr>
                <a:solidFill>
                  <a:schemeClr val="bg1"/>
                </a:solidFill>
              </a:defRPr>
            </a:lvl4pPr>
            <a:lvl5pPr>
              <a:defRPr>
                <a:solidFill>
                  <a:schemeClr val="bg1"/>
                </a:solidFill>
              </a:defRPr>
            </a:lvl5pPr>
          </a:lstStyle>
          <a:p>
            <a:pPr lvl="1"/>
            <a:r>
              <a:rPr lang="en-US"/>
              <a:t>Chapter title (text size 24, bold)</a:t>
            </a:r>
          </a:p>
        </p:txBody>
      </p:sp>
      <p:sp>
        <p:nvSpPr>
          <p:cNvPr id="5" name="Slide Number Placeholder 5"/>
          <p:cNvSpPr>
            <a:spLocks noGrp="1"/>
          </p:cNvSpPr>
          <p:nvPr>
            <p:ph type="sldNum" sz="quarter" idx="4"/>
          </p:nvPr>
        </p:nvSpPr>
        <p:spPr>
          <a:xfrm>
            <a:off x="3491880" y="4623247"/>
            <a:ext cx="2133600" cy="273844"/>
          </a:xfrm>
          <a:prstGeom prst="rect">
            <a:avLst/>
          </a:prstGeom>
        </p:spPr>
        <p:txBody>
          <a:bodyPr vert="horz" lIns="91440" tIns="45720" rIns="91440" bIns="45720" rtlCol="0" anchor="ctr"/>
          <a:lstStyle>
            <a:lvl1pPr algn="ctr">
              <a:defRPr sz="1200" b="1">
                <a:solidFill>
                  <a:srgbClr val="B42E34"/>
                </a:solidFill>
                <a:latin typeface="Arial" pitchFamily="34" charset="0"/>
                <a:cs typeface="Arial" pitchFamily="34" charset="0"/>
              </a:defRPr>
            </a:lvl1pPr>
          </a:lstStyle>
          <a:p>
            <a:r>
              <a:rPr lang="en-GB"/>
              <a:t>Page </a:t>
            </a:r>
            <a:fld id="{45D3527D-D760-4252-A7F2-B4C9D1C491A7}" type="slidenum">
              <a:rPr lang="en-GB" smtClean="0"/>
              <a:pPr/>
              <a:t>‹#›</a:t>
            </a:fld>
            <a:r>
              <a:rPr lang="en-GB"/>
              <a:t>  </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mparison Water">
    <p:spTree>
      <p:nvGrpSpPr>
        <p:cNvPr id="1" name=""/>
        <p:cNvGrpSpPr/>
        <p:nvPr/>
      </p:nvGrpSpPr>
      <p:grpSpPr>
        <a:xfrm>
          <a:off x="0" y="0"/>
          <a:ext cx="0" cy="0"/>
          <a:chOff x="0" y="0"/>
          <a:chExt cx="0" cy="0"/>
        </a:xfrm>
      </p:grpSpPr>
      <p:sp>
        <p:nvSpPr>
          <p:cNvPr id="11" name="Rectangle 10"/>
          <p:cNvSpPr/>
          <p:nvPr userDrawn="1"/>
        </p:nvSpPr>
        <p:spPr>
          <a:xfrm>
            <a:off x="467544" y="987574"/>
            <a:ext cx="4032448" cy="3240360"/>
          </a:xfrm>
          <a:prstGeom prst="rect">
            <a:avLst/>
          </a:prstGeom>
          <a:solidFill>
            <a:srgbClr val="B42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p:cNvSpPr/>
          <p:nvPr userDrawn="1"/>
        </p:nvSpPr>
        <p:spPr>
          <a:xfrm>
            <a:off x="4644008" y="987574"/>
            <a:ext cx="4032448" cy="3240360"/>
          </a:xfrm>
          <a:prstGeom prst="rect">
            <a:avLst/>
          </a:prstGeom>
          <a:solidFill>
            <a:srgbClr val="00A8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hasCustomPrompt="1"/>
          </p:nvPr>
        </p:nvSpPr>
        <p:spPr/>
        <p:txBody>
          <a:bodyPr/>
          <a:lstStyle>
            <a:lvl1pPr>
              <a:defRPr/>
            </a:lvl1pPr>
          </a:lstStyle>
          <a:p>
            <a:r>
              <a:rPr lang="en-US"/>
              <a:t>Page heading</a:t>
            </a:r>
            <a:endParaRPr lang="en-GB"/>
          </a:p>
        </p:txBody>
      </p:sp>
      <p:sp>
        <p:nvSpPr>
          <p:cNvPr id="3" name="Text Placeholder 2"/>
          <p:cNvSpPr>
            <a:spLocks noGrp="1"/>
          </p:cNvSpPr>
          <p:nvPr>
            <p:ph type="body" idx="1" hasCustomPrompt="1"/>
          </p:nvPr>
        </p:nvSpPr>
        <p:spPr>
          <a:xfrm>
            <a:off x="539552" y="1059582"/>
            <a:ext cx="3816424" cy="3024336"/>
          </a:xfrm>
        </p:spPr>
        <p:txBody>
          <a:bodyPr anchor="t" anchorCtr="0">
            <a:normAutofit/>
          </a:bodyPr>
          <a:lstStyle>
            <a:lvl1pPr marL="0" indent="0">
              <a:buClr>
                <a:schemeClr val="bg1"/>
              </a:buClr>
              <a:buFont typeface="Wingdings 3" pitchFamily="18" charset="2"/>
              <a:buChar char=""/>
              <a:defRPr sz="2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 Please add a space between the bullet point and first word.</a:t>
            </a:r>
          </a:p>
        </p:txBody>
      </p:sp>
      <p:sp>
        <p:nvSpPr>
          <p:cNvPr id="5" name="Text Placeholder 4"/>
          <p:cNvSpPr>
            <a:spLocks noGrp="1"/>
          </p:cNvSpPr>
          <p:nvPr>
            <p:ph type="body" sz="quarter" idx="3" hasCustomPrompt="1"/>
          </p:nvPr>
        </p:nvSpPr>
        <p:spPr>
          <a:xfrm>
            <a:off x="4716017" y="1059581"/>
            <a:ext cx="3888432" cy="3024331"/>
          </a:xfrm>
        </p:spPr>
        <p:txBody>
          <a:bodyPr anchor="t" anchorCtr="0">
            <a:normAutofit/>
          </a:bodyPr>
          <a:lstStyle>
            <a:lvl1pPr marL="0" indent="0">
              <a:buClr>
                <a:schemeClr val="bg1"/>
              </a:buClr>
              <a:buFont typeface="Wingdings 3" pitchFamily="18" charset="2"/>
              <a:buChar char=""/>
              <a:defRPr sz="2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 Please add a space between the bullet point and first word.</a:t>
            </a:r>
          </a:p>
        </p:txBody>
      </p:sp>
      <p:sp>
        <p:nvSpPr>
          <p:cNvPr id="14" name="Right Triangle 13"/>
          <p:cNvSpPr/>
          <p:nvPr userDrawn="1"/>
        </p:nvSpPr>
        <p:spPr>
          <a:xfrm>
            <a:off x="467544" y="3651870"/>
            <a:ext cx="576064" cy="576064"/>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ight Triangle 14"/>
          <p:cNvSpPr/>
          <p:nvPr userDrawn="1"/>
        </p:nvSpPr>
        <p:spPr>
          <a:xfrm rot="10800000">
            <a:off x="467544" y="3651870"/>
            <a:ext cx="576064" cy="576064"/>
          </a:xfrm>
          <a:prstGeom prst="rtTriangle">
            <a:avLst/>
          </a:prstGeom>
          <a:solidFill>
            <a:srgbClr val="E1AB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ight Triangle 15"/>
          <p:cNvSpPr/>
          <p:nvPr userDrawn="1"/>
        </p:nvSpPr>
        <p:spPr>
          <a:xfrm>
            <a:off x="4644008" y="3651870"/>
            <a:ext cx="576064" cy="576064"/>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ight Triangle 16"/>
          <p:cNvSpPr/>
          <p:nvPr userDrawn="1"/>
        </p:nvSpPr>
        <p:spPr>
          <a:xfrm rot="10800000">
            <a:off x="4644008" y="3651870"/>
            <a:ext cx="576064" cy="576064"/>
          </a:xfrm>
          <a:prstGeom prst="rtTriangle">
            <a:avLst/>
          </a:prstGeom>
          <a:solidFill>
            <a:srgbClr val="7ED0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Slide Number Placeholder 5"/>
          <p:cNvSpPr>
            <a:spLocks noGrp="1"/>
          </p:cNvSpPr>
          <p:nvPr>
            <p:ph type="sldNum" sz="quarter" idx="4"/>
          </p:nvPr>
        </p:nvSpPr>
        <p:spPr>
          <a:xfrm>
            <a:off x="3491880" y="4623247"/>
            <a:ext cx="2133600" cy="273844"/>
          </a:xfrm>
          <a:prstGeom prst="rect">
            <a:avLst/>
          </a:prstGeom>
        </p:spPr>
        <p:txBody>
          <a:bodyPr vert="horz" lIns="91440" tIns="45720" rIns="91440" bIns="45720" rtlCol="0" anchor="ctr"/>
          <a:lstStyle>
            <a:lvl1pPr algn="ctr">
              <a:defRPr sz="1200" b="1">
                <a:solidFill>
                  <a:srgbClr val="B42E34"/>
                </a:solidFill>
                <a:latin typeface="Arial" pitchFamily="34" charset="0"/>
                <a:cs typeface="Arial" pitchFamily="34" charset="0"/>
              </a:defRPr>
            </a:lvl1pPr>
          </a:lstStyle>
          <a:p>
            <a:r>
              <a:rPr lang="en-GB"/>
              <a:t>Page </a:t>
            </a:r>
            <a:fld id="{45D3527D-D760-4252-A7F2-B4C9D1C491A7}" type="slidenum">
              <a:rPr lang="en-GB" smtClean="0"/>
              <a:pPr/>
              <a:t>‹#›</a:t>
            </a:fld>
            <a:r>
              <a:rPr lang="en-GB"/>
              <a:t>  </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hapter Title Slide Forests">
    <p:spTree>
      <p:nvGrpSpPr>
        <p:cNvPr id="1" name=""/>
        <p:cNvGrpSpPr/>
        <p:nvPr/>
      </p:nvGrpSpPr>
      <p:grpSpPr>
        <a:xfrm>
          <a:off x="0" y="0"/>
          <a:ext cx="0" cy="0"/>
          <a:chOff x="0" y="0"/>
          <a:chExt cx="0" cy="0"/>
        </a:xfrm>
      </p:grpSpPr>
      <p:sp>
        <p:nvSpPr>
          <p:cNvPr id="8" name="Rectangle 7"/>
          <p:cNvSpPr/>
          <p:nvPr userDrawn="1"/>
        </p:nvSpPr>
        <p:spPr>
          <a:xfrm>
            <a:off x="467544" y="483518"/>
            <a:ext cx="8208912" cy="3744416"/>
          </a:xfrm>
          <a:prstGeom prst="rect">
            <a:avLst/>
          </a:prstGeom>
          <a:solidFill>
            <a:srgbClr val="0067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 Placeholder 10"/>
          <p:cNvSpPr>
            <a:spLocks noGrp="1"/>
          </p:cNvSpPr>
          <p:nvPr>
            <p:ph type="body" sz="quarter" idx="10" hasCustomPrompt="1"/>
          </p:nvPr>
        </p:nvSpPr>
        <p:spPr>
          <a:xfrm>
            <a:off x="684213" y="1419622"/>
            <a:ext cx="7848227" cy="648072"/>
          </a:xfrm>
        </p:spPr>
        <p:txBody>
          <a:bodyPr/>
          <a:lstStyle>
            <a:lvl1pPr>
              <a:defRPr>
                <a:solidFill>
                  <a:schemeClr val="bg1"/>
                </a:solidFill>
              </a:defRPr>
            </a:lvl1pPr>
            <a:lvl2pPr>
              <a:buNone/>
              <a:defRPr b="1" baseline="0">
                <a:solidFill>
                  <a:schemeClr val="bg1"/>
                </a:solidFill>
              </a:defRPr>
            </a:lvl2pPr>
            <a:lvl3pPr>
              <a:defRPr>
                <a:solidFill>
                  <a:schemeClr val="bg1"/>
                </a:solidFill>
              </a:defRPr>
            </a:lvl3pPr>
            <a:lvl4pPr>
              <a:buNone/>
              <a:defRPr>
                <a:solidFill>
                  <a:schemeClr val="bg1"/>
                </a:solidFill>
              </a:defRPr>
            </a:lvl4pPr>
            <a:lvl5pPr>
              <a:defRPr>
                <a:solidFill>
                  <a:schemeClr val="bg1"/>
                </a:solidFill>
              </a:defRPr>
            </a:lvl5pPr>
          </a:lstStyle>
          <a:p>
            <a:pPr lvl="1"/>
            <a:r>
              <a:rPr lang="en-US"/>
              <a:t>Chapter title (text size 24, bold)</a:t>
            </a:r>
          </a:p>
        </p:txBody>
      </p:sp>
      <p:sp>
        <p:nvSpPr>
          <p:cNvPr id="5" name="Slide Number Placeholder 5"/>
          <p:cNvSpPr>
            <a:spLocks noGrp="1"/>
          </p:cNvSpPr>
          <p:nvPr>
            <p:ph type="sldNum" sz="quarter" idx="4"/>
          </p:nvPr>
        </p:nvSpPr>
        <p:spPr>
          <a:xfrm>
            <a:off x="3491880" y="4623247"/>
            <a:ext cx="2133600" cy="273844"/>
          </a:xfrm>
          <a:prstGeom prst="rect">
            <a:avLst/>
          </a:prstGeom>
        </p:spPr>
        <p:txBody>
          <a:bodyPr vert="horz" lIns="91440" tIns="45720" rIns="91440" bIns="45720" rtlCol="0" anchor="ctr"/>
          <a:lstStyle>
            <a:lvl1pPr algn="ctr">
              <a:defRPr sz="1200" b="1">
                <a:solidFill>
                  <a:srgbClr val="B42E34"/>
                </a:solidFill>
                <a:latin typeface="Arial" pitchFamily="34" charset="0"/>
                <a:cs typeface="Arial" pitchFamily="34" charset="0"/>
              </a:defRPr>
            </a:lvl1pPr>
          </a:lstStyle>
          <a:p>
            <a:r>
              <a:rPr lang="en-GB"/>
              <a:t>Page </a:t>
            </a:r>
            <a:fld id="{45D3527D-D760-4252-A7F2-B4C9D1C491A7}" type="slidenum">
              <a:rPr lang="en-GB" smtClean="0"/>
              <a:pPr/>
              <a:t>‹#›</a:t>
            </a:fld>
            <a:r>
              <a:rPr lang="en-GB"/>
              <a:t>  </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mparison Forests">
    <p:spTree>
      <p:nvGrpSpPr>
        <p:cNvPr id="1" name=""/>
        <p:cNvGrpSpPr/>
        <p:nvPr/>
      </p:nvGrpSpPr>
      <p:grpSpPr>
        <a:xfrm>
          <a:off x="0" y="0"/>
          <a:ext cx="0" cy="0"/>
          <a:chOff x="0" y="0"/>
          <a:chExt cx="0" cy="0"/>
        </a:xfrm>
      </p:grpSpPr>
      <p:sp>
        <p:nvSpPr>
          <p:cNvPr id="11" name="Rectangle 10"/>
          <p:cNvSpPr/>
          <p:nvPr userDrawn="1"/>
        </p:nvSpPr>
        <p:spPr>
          <a:xfrm>
            <a:off x="467544" y="987574"/>
            <a:ext cx="4032448" cy="3240360"/>
          </a:xfrm>
          <a:prstGeom prst="rect">
            <a:avLst/>
          </a:prstGeom>
          <a:solidFill>
            <a:srgbClr val="B42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p:cNvSpPr/>
          <p:nvPr userDrawn="1"/>
        </p:nvSpPr>
        <p:spPr>
          <a:xfrm>
            <a:off x="4644008" y="987574"/>
            <a:ext cx="4032448" cy="3240360"/>
          </a:xfrm>
          <a:prstGeom prst="rect">
            <a:avLst/>
          </a:prstGeom>
          <a:solidFill>
            <a:srgbClr val="0067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hasCustomPrompt="1"/>
          </p:nvPr>
        </p:nvSpPr>
        <p:spPr/>
        <p:txBody>
          <a:bodyPr/>
          <a:lstStyle>
            <a:lvl1pPr>
              <a:defRPr/>
            </a:lvl1pPr>
          </a:lstStyle>
          <a:p>
            <a:r>
              <a:rPr lang="en-US"/>
              <a:t>Page heading</a:t>
            </a:r>
            <a:endParaRPr lang="en-GB"/>
          </a:p>
        </p:txBody>
      </p:sp>
      <p:sp>
        <p:nvSpPr>
          <p:cNvPr id="3" name="Text Placeholder 2"/>
          <p:cNvSpPr>
            <a:spLocks noGrp="1"/>
          </p:cNvSpPr>
          <p:nvPr>
            <p:ph type="body" idx="1" hasCustomPrompt="1"/>
          </p:nvPr>
        </p:nvSpPr>
        <p:spPr>
          <a:xfrm>
            <a:off x="539552" y="1059582"/>
            <a:ext cx="3816424" cy="3024336"/>
          </a:xfrm>
        </p:spPr>
        <p:txBody>
          <a:bodyPr anchor="t" anchorCtr="0">
            <a:normAutofit/>
          </a:bodyPr>
          <a:lstStyle>
            <a:lvl1pPr marL="0" indent="0">
              <a:buClr>
                <a:schemeClr val="bg1"/>
              </a:buClr>
              <a:buFont typeface="Wingdings 3" pitchFamily="18" charset="2"/>
              <a:buChar char=""/>
              <a:defRPr sz="2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 Please add a space between the bullet point and first word.</a:t>
            </a:r>
          </a:p>
        </p:txBody>
      </p:sp>
      <p:sp>
        <p:nvSpPr>
          <p:cNvPr id="5" name="Text Placeholder 4"/>
          <p:cNvSpPr>
            <a:spLocks noGrp="1"/>
          </p:cNvSpPr>
          <p:nvPr>
            <p:ph type="body" sz="quarter" idx="3" hasCustomPrompt="1"/>
          </p:nvPr>
        </p:nvSpPr>
        <p:spPr>
          <a:xfrm>
            <a:off x="4716017" y="1059581"/>
            <a:ext cx="3888432" cy="3024331"/>
          </a:xfrm>
        </p:spPr>
        <p:txBody>
          <a:bodyPr anchor="t" anchorCtr="0">
            <a:normAutofit/>
          </a:bodyPr>
          <a:lstStyle>
            <a:lvl1pPr marL="0" indent="0">
              <a:buClr>
                <a:schemeClr val="bg1"/>
              </a:buClr>
              <a:buFont typeface="Wingdings 3" pitchFamily="18" charset="2"/>
              <a:buChar char=""/>
              <a:defRPr sz="2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 Please add a space between the bullet point and first word.</a:t>
            </a:r>
          </a:p>
        </p:txBody>
      </p:sp>
      <p:sp>
        <p:nvSpPr>
          <p:cNvPr id="14" name="Right Triangle 13"/>
          <p:cNvSpPr/>
          <p:nvPr userDrawn="1"/>
        </p:nvSpPr>
        <p:spPr>
          <a:xfrm>
            <a:off x="467544" y="3651870"/>
            <a:ext cx="576064" cy="576064"/>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ight Triangle 14"/>
          <p:cNvSpPr/>
          <p:nvPr userDrawn="1"/>
        </p:nvSpPr>
        <p:spPr>
          <a:xfrm rot="10800000">
            <a:off x="467544" y="3651870"/>
            <a:ext cx="576064" cy="576064"/>
          </a:xfrm>
          <a:prstGeom prst="rtTriangle">
            <a:avLst/>
          </a:prstGeom>
          <a:solidFill>
            <a:srgbClr val="E1AB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ight Triangle 15"/>
          <p:cNvSpPr/>
          <p:nvPr userDrawn="1"/>
        </p:nvSpPr>
        <p:spPr>
          <a:xfrm>
            <a:off x="4644008" y="3651870"/>
            <a:ext cx="576064" cy="576064"/>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ight Triangle 16"/>
          <p:cNvSpPr/>
          <p:nvPr userDrawn="1"/>
        </p:nvSpPr>
        <p:spPr>
          <a:xfrm rot="10800000">
            <a:off x="4644008" y="3651870"/>
            <a:ext cx="576064" cy="576064"/>
          </a:xfrm>
          <a:prstGeom prst="rtTriangle">
            <a:avLst/>
          </a:prstGeom>
          <a:solidFill>
            <a:srgbClr val="629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Slide Number Placeholder 5"/>
          <p:cNvSpPr>
            <a:spLocks noGrp="1"/>
          </p:cNvSpPr>
          <p:nvPr>
            <p:ph type="sldNum" sz="quarter" idx="4"/>
          </p:nvPr>
        </p:nvSpPr>
        <p:spPr>
          <a:xfrm>
            <a:off x="3491880" y="4623247"/>
            <a:ext cx="2133600" cy="273844"/>
          </a:xfrm>
          <a:prstGeom prst="rect">
            <a:avLst/>
          </a:prstGeom>
        </p:spPr>
        <p:txBody>
          <a:bodyPr vert="horz" lIns="91440" tIns="45720" rIns="91440" bIns="45720" rtlCol="0" anchor="ctr"/>
          <a:lstStyle>
            <a:lvl1pPr algn="ctr">
              <a:defRPr sz="1200" b="1">
                <a:solidFill>
                  <a:srgbClr val="B42E34"/>
                </a:solidFill>
                <a:latin typeface="Arial" pitchFamily="34" charset="0"/>
                <a:cs typeface="Arial" pitchFamily="34" charset="0"/>
              </a:defRPr>
            </a:lvl1pPr>
          </a:lstStyle>
          <a:p>
            <a:r>
              <a:rPr lang="en-GB"/>
              <a:t>Page </a:t>
            </a:r>
            <a:fld id="{45D3527D-D760-4252-A7F2-B4C9D1C491A7}" type="slidenum">
              <a:rPr lang="en-GB" smtClean="0"/>
              <a:pPr/>
              <a:t>‹#›</a:t>
            </a:fld>
            <a:r>
              <a:rPr lang="en-GB"/>
              <a:t>  </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hapter Title Slide Cities">
    <p:spTree>
      <p:nvGrpSpPr>
        <p:cNvPr id="1" name=""/>
        <p:cNvGrpSpPr/>
        <p:nvPr/>
      </p:nvGrpSpPr>
      <p:grpSpPr>
        <a:xfrm>
          <a:off x="0" y="0"/>
          <a:ext cx="0" cy="0"/>
          <a:chOff x="0" y="0"/>
          <a:chExt cx="0" cy="0"/>
        </a:xfrm>
      </p:grpSpPr>
      <p:sp>
        <p:nvSpPr>
          <p:cNvPr id="8" name="Rectangle 7"/>
          <p:cNvSpPr/>
          <p:nvPr userDrawn="1"/>
        </p:nvSpPr>
        <p:spPr>
          <a:xfrm>
            <a:off x="467544" y="483518"/>
            <a:ext cx="8208912" cy="3744416"/>
          </a:xfrm>
          <a:prstGeom prst="rect">
            <a:avLst/>
          </a:prstGeom>
          <a:solidFill>
            <a:srgbClr val="6052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 Placeholder 10"/>
          <p:cNvSpPr>
            <a:spLocks noGrp="1"/>
          </p:cNvSpPr>
          <p:nvPr>
            <p:ph type="body" sz="quarter" idx="10" hasCustomPrompt="1"/>
          </p:nvPr>
        </p:nvSpPr>
        <p:spPr>
          <a:xfrm>
            <a:off x="684213" y="1419622"/>
            <a:ext cx="7848227" cy="648072"/>
          </a:xfrm>
        </p:spPr>
        <p:txBody>
          <a:bodyPr/>
          <a:lstStyle>
            <a:lvl1pPr>
              <a:defRPr>
                <a:solidFill>
                  <a:schemeClr val="bg1"/>
                </a:solidFill>
              </a:defRPr>
            </a:lvl1pPr>
            <a:lvl2pPr>
              <a:buNone/>
              <a:defRPr b="1" baseline="0">
                <a:solidFill>
                  <a:schemeClr val="bg1"/>
                </a:solidFill>
              </a:defRPr>
            </a:lvl2pPr>
            <a:lvl3pPr>
              <a:defRPr>
                <a:solidFill>
                  <a:schemeClr val="bg1"/>
                </a:solidFill>
              </a:defRPr>
            </a:lvl3pPr>
            <a:lvl4pPr>
              <a:buNone/>
              <a:defRPr>
                <a:solidFill>
                  <a:schemeClr val="bg1"/>
                </a:solidFill>
              </a:defRPr>
            </a:lvl4pPr>
            <a:lvl5pPr>
              <a:defRPr>
                <a:solidFill>
                  <a:schemeClr val="bg1"/>
                </a:solidFill>
              </a:defRPr>
            </a:lvl5pPr>
          </a:lstStyle>
          <a:p>
            <a:pPr lvl="1"/>
            <a:r>
              <a:rPr lang="en-US"/>
              <a:t>Chapter title (text size 24, bold)</a:t>
            </a:r>
          </a:p>
        </p:txBody>
      </p:sp>
      <p:sp>
        <p:nvSpPr>
          <p:cNvPr id="5" name="Slide Number Placeholder 5"/>
          <p:cNvSpPr>
            <a:spLocks noGrp="1"/>
          </p:cNvSpPr>
          <p:nvPr>
            <p:ph type="sldNum" sz="quarter" idx="4"/>
          </p:nvPr>
        </p:nvSpPr>
        <p:spPr>
          <a:xfrm>
            <a:off x="3491880" y="4623247"/>
            <a:ext cx="2133600" cy="273844"/>
          </a:xfrm>
          <a:prstGeom prst="rect">
            <a:avLst/>
          </a:prstGeom>
        </p:spPr>
        <p:txBody>
          <a:bodyPr vert="horz" lIns="91440" tIns="45720" rIns="91440" bIns="45720" rtlCol="0" anchor="ctr"/>
          <a:lstStyle>
            <a:lvl1pPr algn="ctr">
              <a:defRPr sz="1200" b="1">
                <a:solidFill>
                  <a:srgbClr val="B42E34"/>
                </a:solidFill>
                <a:latin typeface="Arial" pitchFamily="34" charset="0"/>
                <a:cs typeface="Arial" pitchFamily="34" charset="0"/>
              </a:defRPr>
            </a:lvl1pPr>
          </a:lstStyle>
          <a:p>
            <a:r>
              <a:rPr lang="en-GB"/>
              <a:t>Page </a:t>
            </a:r>
            <a:fld id="{45D3527D-D760-4252-A7F2-B4C9D1C491A7}" type="slidenum">
              <a:rPr lang="en-GB" smtClean="0"/>
              <a:pPr/>
              <a:t>‹#›</a:t>
            </a:fld>
            <a:r>
              <a:rPr lang="en-GB"/>
              <a:t>  </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mparison Cities">
    <p:spTree>
      <p:nvGrpSpPr>
        <p:cNvPr id="1" name=""/>
        <p:cNvGrpSpPr/>
        <p:nvPr/>
      </p:nvGrpSpPr>
      <p:grpSpPr>
        <a:xfrm>
          <a:off x="0" y="0"/>
          <a:ext cx="0" cy="0"/>
          <a:chOff x="0" y="0"/>
          <a:chExt cx="0" cy="0"/>
        </a:xfrm>
      </p:grpSpPr>
      <p:sp>
        <p:nvSpPr>
          <p:cNvPr id="11" name="Rectangle 10"/>
          <p:cNvSpPr/>
          <p:nvPr userDrawn="1"/>
        </p:nvSpPr>
        <p:spPr>
          <a:xfrm>
            <a:off x="467544" y="987574"/>
            <a:ext cx="4032448" cy="3240360"/>
          </a:xfrm>
          <a:prstGeom prst="rect">
            <a:avLst/>
          </a:prstGeom>
          <a:solidFill>
            <a:srgbClr val="B42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p:cNvSpPr/>
          <p:nvPr userDrawn="1"/>
        </p:nvSpPr>
        <p:spPr>
          <a:xfrm>
            <a:off x="4644008" y="987574"/>
            <a:ext cx="4032448" cy="3240360"/>
          </a:xfrm>
          <a:prstGeom prst="rect">
            <a:avLst/>
          </a:prstGeom>
          <a:solidFill>
            <a:srgbClr val="6052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hasCustomPrompt="1"/>
          </p:nvPr>
        </p:nvSpPr>
        <p:spPr/>
        <p:txBody>
          <a:bodyPr/>
          <a:lstStyle>
            <a:lvl1pPr>
              <a:defRPr/>
            </a:lvl1pPr>
          </a:lstStyle>
          <a:p>
            <a:r>
              <a:rPr lang="en-US"/>
              <a:t>Page heading</a:t>
            </a:r>
            <a:endParaRPr lang="en-GB"/>
          </a:p>
        </p:txBody>
      </p:sp>
      <p:sp>
        <p:nvSpPr>
          <p:cNvPr id="3" name="Text Placeholder 2"/>
          <p:cNvSpPr>
            <a:spLocks noGrp="1"/>
          </p:cNvSpPr>
          <p:nvPr>
            <p:ph type="body" idx="1" hasCustomPrompt="1"/>
          </p:nvPr>
        </p:nvSpPr>
        <p:spPr>
          <a:xfrm>
            <a:off x="539552" y="1059582"/>
            <a:ext cx="3816424" cy="3024336"/>
          </a:xfrm>
        </p:spPr>
        <p:txBody>
          <a:bodyPr anchor="t" anchorCtr="0">
            <a:normAutofit/>
          </a:bodyPr>
          <a:lstStyle>
            <a:lvl1pPr marL="0" indent="0">
              <a:buClr>
                <a:schemeClr val="bg1"/>
              </a:buClr>
              <a:buFont typeface="Wingdings 3" pitchFamily="18" charset="2"/>
              <a:buChar char=""/>
              <a:defRPr sz="2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 Please add a space between the bullet point and first word.</a:t>
            </a:r>
          </a:p>
        </p:txBody>
      </p:sp>
      <p:sp>
        <p:nvSpPr>
          <p:cNvPr id="5" name="Text Placeholder 4"/>
          <p:cNvSpPr>
            <a:spLocks noGrp="1"/>
          </p:cNvSpPr>
          <p:nvPr>
            <p:ph type="body" sz="quarter" idx="3" hasCustomPrompt="1"/>
          </p:nvPr>
        </p:nvSpPr>
        <p:spPr>
          <a:xfrm>
            <a:off x="4716017" y="1059581"/>
            <a:ext cx="3888432" cy="3024331"/>
          </a:xfrm>
        </p:spPr>
        <p:txBody>
          <a:bodyPr anchor="t" anchorCtr="0">
            <a:normAutofit/>
          </a:bodyPr>
          <a:lstStyle>
            <a:lvl1pPr marL="0" indent="0">
              <a:buClr>
                <a:schemeClr val="bg1"/>
              </a:buClr>
              <a:buFont typeface="Wingdings 3" pitchFamily="18" charset="2"/>
              <a:buChar char=""/>
              <a:defRPr sz="2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 Please add a space between the bullet point and first word.</a:t>
            </a:r>
          </a:p>
        </p:txBody>
      </p:sp>
      <p:sp>
        <p:nvSpPr>
          <p:cNvPr id="14" name="Right Triangle 13"/>
          <p:cNvSpPr/>
          <p:nvPr userDrawn="1"/>
        </p:nvSpPr>
        <p:spPr>
          <a:xfrm>
            <a:off x="467544" y="3651870"/>
            <a:ext cx="576064" cy="576064"/>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ight Triangle 14"/>
          <p:cNvSpPr/>
          <p:nvPr userDrawn="1"/>
        </p:nvSpPr>
        <p:spPr>
          <a:xfrm rot="10800000">
            <a:off x="467544" y="3651870"/>
            <a:ext cx="576064" cy="576064"/>
          </a:xfrm>
          <a:prstGeom prst="rtTriangle">
            <a:avLst/>
          </a:prstGeom>
          <a:solidFill>
            <a:srgbClr val="E1AB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ight Triangle 15"/>
          <p:cNvSpPr/>
          <p:nvPr userDrawn="1"/>
        </p:nvSpPr>
        <p:spPr>
          <a:xfrm>
            <a:off x="4644008" y="3651870"/>
            <a:ext cx="576064" cy="576064"/>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ight Triangle 16"/>
          <p:cNvSpPr/>
          <p:nvPr userDrawn="1"/>
        </p:nvSpPr>
        <p:spPr>
          <a:xfrm rot="10800000">
            <a:off x="4644008" y="3651870"/>
            <a:ext cx="576064" cy="576064"/>
          </a:xfrm>
          <a:prstGeom prst="rtTriangle">
            <a:avLst/>
          </a:prstGeom>
          <a:solidFill>
            <a:srgbClr val="9397CB">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Slide Number Placeholder 5"/>
          <p:cNvSpPr>
            <a:spLocks noGrp="1"/>
          </p:cNvSpPr>
          <p:nvPr>
            <p:ph type="sldNum" sz="quarter" idx="4"/>
          </p:nvPr>
        </p:nvSpPr>
        <p:spPr>
          <a:xfrm>
            <a:off x="3491880" y="4623247"/>
            <a:ext cx="2133600" cy="273844"/>
          </a:xfrm>
          <a:prstGeom prst="rect">
            <a:avLst/>
          </a:prstGeom>
        </p:spPr>
        <p:txBody>
          <a:bodyPr vert="horz" lIns="91440" tIns="45720" rIns="91440" bIns="45720" rtlCol="0" anchor="ctr"/>
          <a:lstStyle>
            <a:lvl1pPr algn="ctr">
              <a:defRPr sz="1200" b="1">
                <a:solidFill>
                  <a:srgbClr val="B42E34"/>
                </a:solidFill>
                <a:latin typeface="Arial" pitchFamily="34" charset="0"/>
                <a:cs typeface="Arial" pitchFamily="34" charset="0"/>
              </a:defRPr>
            </a:lvl1pPr>
          </a:lstStyle>
          <a:p>
            <a:r>
              <a:rPr lang="en-GB"/>
              <a:t>Page </a:t>
            </a:r>
            <a:fld id="{45D3527D-D760-4252-A7F2-B4C9D1C491A7}" type="slidenum">
              <a:rPr lang="en-GB" smtClean="0"/>
              <a:pPr/>
              <a:t>‹#›</a:t>
            </a:fld>
            <a:r>
              <a:rPr lang="en-GB"/>
              <a:t>  </a:t>
            </a:r>
          </a:p>
        </p:txBody>
      </p:sp>
    </p:spTree>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image" Target="../media/image1.png"/><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56557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987575"/>
            <a:ext cx="8229600" cy="3168351"/>
          </a:xfrm>
          <a:prstGeom prst="rect">
            <a:avLst/>
          </a:prstGeom>
        </p:spPr>
        <p:txBody>
          <a:bodyPr vert="horz" lIns="91440" tIns="45720" rIns="91440" bIns="45720" rtlCol="0">
            <a:normAutofit/>
          </a:bodyPr>
          <a:lstStyle/>
          <a:p>
            <a:pPr lvl="0"/>
            <a:r>
              <a:rPr lang="en-US"/>
              <a:t>Sub Heading</a:t>
            </a:r>
          </a:p>
          <a:p>
            <a:pPr lvl="1"/>
            <a:r>
              <a:rPr lang="en-US" err="1"/>
              <a:t>Bodytext</a:t>
            </a:r>
            <a:endParaRPr lang="en-US"/>
          </a:p>
          <a:p>
            <a:pPr lvl="2"/>
            <a:r>
              <a:rPr lang="en-US"/>
              <a:t>Small </a:t>
            </a:r>
            <a:r>
              <a:rPr lang="en-US" err="1"/>
              <a:t>bodytext</a:t>
            </a:r>
            <a:endParaRPr lang="en-US"/>
          </a:p>
          <a:p>
            <a:pPr lvl="3"/>
            <a:r>
              <a:rPr lang="en-US"/>
              <a:t>Extra-small </a:t>
            </a:r>
            <a:r>
              <a:rPr lang="en-US" err="1"/>
              <a:t>bodytext</a:t>
            </a:r>
            <a:endParaRPr lang="en-US"/>
          </a:p>
        </p:txBody>
      </p:sp>
      <p:sp>
        <p:nvSpPr>
          <p:cNvPr id="7" name="object 3"/>
          <p:cNvSpPr/>
          <p:nvPr userDrawn="1"/>
        </p:nvSpPr>
        <p:spPr>
          <a:xfrm flipV="1">
            <a:off x="467544" y="123478"/>
            <a:ext cx="8208912" cy="72008"/>
          </a:xfrm>
          <a:custGeom>
            <a:avLst/>
            <a:gdLst/>
            <a:ahLst/>
            <a:cxnLst/>
            <a:rect l="l" t="t" r="r" b="b"/>
            <a:pathLst>
              <a:path w="12145431">
                <a:moveTo>
                  <a:pt x="0" y="0"/>
                </a:moveTo>
                <a:lnTo>
                  <a:pt x="12145431" y="0"/>
                </a:lnTo>
              </a:path>
            </a:pathLst>
          </a:custGeom>
          <a:ln w="66675">
            <a:solidFill>
              <a:srgbClr val="B32B34"/>
            </a:solidFill>
          </a:ln>
        </p:spPr>
        <p:txBody>
          <a:bodyPr wrap="square" lIns="0" tIns="0" rIns="0" bIns="0" rtlCol="0">
            <a:noAutofit/>
          </a:bodyPr>
          <a:lstStyle/>
          <a:p>
            <a:endParaRPr/>
          </a:p>
        </p:txBody>
      </p:sp>
      <p:sp>
        <p:nvSpPr>
          <p:cNvPr id="8" name="object 7"/>
          <p:cNvSpPr/>
          <p:nvPr userDrawn="1"/>
        </p:nvSpPr>
        <p:spPr>
          <a:xfrm>
            <a:off x="467544" y="843558"/>
            <a:ext cx="8208912" cy="221862"/>
          </a:xfrm>
          <a:custGeom>
            <a:avLst/>
            <a:gdLst/>
            <a:ahLst/>
            <a:cxnLst/>
            <a:rect l="l" t="t" r="r" b="b"/>
            <a:pathLst>
              <a:path w="12135104">
                <a:moveTo>
                  <a:pt x="0" y="0"/>
                </a:moveTo>
                <a:lnTo>
                  <a:pt x="12135104" y="0"/>
                </a:lnTo>
              </a:path>
            </a:pathLst>
          </a:custGeom>
          <a:ln w="12700">
            <a:solidFill>
              <a:srgbClr val="ACAFA6"/>
            </a:solidFill>
          </a:ln>
        </p:spPr>
        <p:txBody>
          <a:bodyPr wrap="square" lIns="0" tIns="0" rIns="0" bIns="0" rtlCol="0">
            <a:noAutofit/>
          </a:bodyPr>
          <a:lstStyle/>
          <a:p>
            <a:endParaRPr/>
          </a:p>
        </p:txBody>
      </p:sp>
      <p:sp>
        <p:nvSpPr>
          <p:cNvPr id="11" name="TextBox 10"/>
          <p:cNvSpPr txBox="1"/>
          <p:nvPr userDrawn="1"/>
        </p:nvSpPr>
        <p:spPr>
          <a:xfrm>
            <a:off x="467544" y="4622384"/>
            <a:ext cx="2134800" cy="276999"/>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1">
                <a:solidFill>
                  <a:srgbClr val="B42E3E"/>
                </a:solidFill>
                <a:latin typeface="Arial" pitchFamily="34" charset="0"/>
                <a:cs typeface="Arial" pitchFamily="34" charset="0"/>
              </a:rPr>
              <a:t>www.cdp.net | @CDP</a:t>
            </a:r>
          </a:p>
        </p:txBody>
      </p:sp>
      <p:sp>
        <p:nvSpPr>
          <p:cNvPr id="9" name="Slide Number Placeholder 5"/>
          <p:cNvSpPr>
            <a:spLocks noGrp="1"/>
          </p:cNvSpPr>
          <p:nvPr>
            <p:ph type="sldNum" sz="quarter" idx="4"/>
          </p:nvPr>
        </p:nvSpPr>
        <p:spPr>
          <a:xfrm>
            <a:off x="3491880" y="4623247"/>
            <a:ext cx="2133600" cy="273844"/>
          </a:xfrm>
          <a:prstGeom prst="rect">
            <a:avLst/>
          </a:prstGeom>
        </p:spPr>
        <p:txBody>
          <a:bodyPr vert="horz" lIns="91440" tIns="45720" rIns="91440" bIns="45720" rtlCol="0" anchor="ctr"/>
          <a:lstStyle>
            <a:lvl1pPr algn="ctr">
              <a:defRPr sz="1200" b="1">
                <a:solidFill>
                  <a:srgbClr val="B42E34"/>
                </a:solidFill>
                <a:latin typeface="Arial" pitchFamily="34" charset="0"/>
                <a:cs typeface="Arial" pitchFamily="34" charset="0"/>
              </a:defRPr>
            </a:lvl1pPr>
          </a:lstStyle>
          <a:p>
            <a:r>
              <a:rPr lang="en-GB"/>
              <a:t>Page </a:t>
            </a:r>
            <a:fld id="{45D3527D-D760-4252-A7F2-B4C9D1C491A7}" type="slidenum">
              <a:rPr lang="en-GB" smtClean="0"/>
              <a:pPr/>
              <a:t>‹#›</a:t>
            </a:fld>
            <a:r>
              <a:rPr lang="en-GB"/>
              <a:t>  </a:t>
            </a:r>
          </a:p>
        </p:txBody>
      </p:sp>
      <p:pic>
        <p:nvPicPr>
          <p:cNvPr id="5" name="Picture 4">
            <a:extLst>
              <a:ext uri="{FF2B5EF4-FFF2-40B4-BE49-F238E27FC236}">
                <a16:creationId xmlns:a16="http://schemas.microsoft.com/office/drawing/2014/main" xmlns="" id="{CF3353A7-B291-46A1-B571-860C1A136DDA}"/>
              </a:ext>
            </a:extLst>
          </p:cNvPr>
          <p:cNvPicPr>
            <a:picLocks noChangeAspect="1"/>
          </p:cNvPicPr>
          <p:nvPr userDrawn="1"/>
        </p:nvPicPr>
        <p:blipFill>
          <a:blip r:embed="rId35" cstate="print">
            <a:extLst>
              <a:ext uri="{28A0092B-C50C-407E-A947-70E740481C1C}">
                <a14:useLocalDpi xmlns:a14="http://schemas.microsoft.com/office/drawing/2010/main" val="0"/>
              </a:ext>
            </a:extLst>
          </a:blip>
          <a:stretch>
            <a:fillRect/>
          </a:stretch>
        </p:blipFill>
        <p:spPr>
          <a:xfrm>
            <a:off x="7377678" y="4371951"/>
            <a:ext cx="1309122" cy="563603"/>
          </a:xfrm>
          <a:prstGeom prst="rect">
            <a:avLst/>
          </a:prstGeom>
        </p:spPr>
      </p:pic>
    </p:spTree>
  </p:cSld>
  <p:clrMap bg1="lt1" tx1="dk1" bg2="lt2" tx2="dk2" accent1="accent1" accent2="accent2" accent3="accent3" accent4="accent4" accent5="accent5" accent6="accent6" hlink="hlink" folHlink="folHlink"/>
  <p:sldLayoutIdLst>
    <p:sldLayoutId id="2147483656" r:id="rId1"/>
    <p:sldLayoutId id="2147483658" r:id="rId2"/>
    <p:sldLayoutId id="2147483657" r:id="rId3"/>
    <p:sldLayoutId id="2147483659" r:id="rId4"/>
    <p:sldLayoutId id="2147483670" r:id="rId5"/>
    <p:sldLayoutId id="2147483650" r:id="rId6"/>
    <p:sldLayoutId id="2147483654" r:id="rId7"/>
    <p:sldLayoutId id="2147483655" r:id="rId8"/>
    <p:sldLayoutId id="2147483652" r:id="rId9"/>
    <p:sldLayoutId id="2147483695" r:id="rId10"/>
    <p:sldLayoutId id="2147483696" r:id="rId11"/>
    <p:sldLayoutId id="2147483677" r:id="rId12"/>
    <p:sldLayoutId id="2147483680" r:id="rId13"/>
    <p:sldLayoutId id="2147483663" r:id="rId14"/>
    <p:sldLayoutId id="2147483679" r:id="rId15"/>
    <p:sldLayoutId id="2147483674" r:id="rId16"/>
    <p:sldLayoutId id="2147483673" r:id="rId17"/>
    <p:sldLayoutId id="2147483678" r:id="rId18"/>
    <p:sldLayoutId id="2147483653" r:id="rId19"/>
    <p:sldLayoutId id="2147483681" r:id="rId20"/>
    <p:sldLayoutId id="2147483688" r:id="rId21"/>
    <p:sldLayoutId id="2147483686" r:id="rId22"/>
    <p:sldLayoutId id="2147483694" r:id="rId23"/>
    <p:sldLayoutId id="2147483682" r:id="rId24"/>
    <p:sldLayoutId id="2147483689" r:id="rId25"/>
    <p:sldLayoutId id="2147483683" r:id="rId26"/>
    <p:sldLayoutId id="2147483690" r:id="rId27"/>
    <p:sldLayoutId id="2147483684" r:id="rId28"/>
    <p:sldLayoutId id="2147483691" r:id="rId29"/>
    <p:sldLayoutId id="2147483687" r:id="rId30"/>
    <p:sldLayoutId id="2147483692" r:id="rId31"/>
    <p:sldLayoutId id="2147483685" r:id="rId32"/>
    <p:sldLayoutId id="2147483693" r:id="rId33"/>
  </p:sldLayoutIdLst>
  <p:hf hdr="0" ftr="0" dt="0"/>
  <p:txStyles>
    <p:titleStyle>
      <a:lvl1pPr algn="l" defTabSz="914400" rtl="0" eaLnBrk="1" latinLnBrk="0" hangingPunct="1">
        <a:spcBef>
          <a:spcPct val="0"/>
        </a:spcBef>
        <a:buNone/>
        <a:defRPr sz="3200" kern="1200">
          <a:solidFill>
            <a:srgbClr val="B42E3E"/>
          </a:solidFill>
          <a:latin typeface="Arial" pitchFamily="34" charset="0"/>
          <a:ea typeface="+mj-ea"/>
          <a:cs typeface="Arial" pitchFamily="34" charset="0"/>
        </a:defRPr>
      </a:lvl1pPr>
    </p:titleStyle>
    <p:bodyStyle>
      <a:lvl1pPr marL="0" indent="0" algn="l" defTabSz="914400" rtl="0" eaLnBrk="1" latinLnBrk="0" hangingPunct="1">
        <a:lnSpc>
          <a:spcPct val="150000"/>
        </a:lnSpc>
        <a:spcBef>
          <a:spcPts val="0"/>
        </a:spcBef>
        <a:buClr>
          <a:srgbClr val="B42E3E"/>
        </a:buClr>
        <a:buFont typeface="Wingdings 3" pitchFamily="18" charset="2"/>
        <a:buNone/>
        <a:defRPr sz="2800" kern="1200">
          <a:solidFill>
            <a:schemeClr val="tx1">
              <a:lumMod val="75000"/>
              <a:lumOff val="25000"/>
            </a:schemeClr>
          </a:solidFill>
          <a:latin typeface="Arial" pitchFamily="34" charset="0"/>
          <a:ea typeface="+mn-ea"/>
          <a:cs typeface="Arial" pitchFamily="34" charset="0"/>
        </a:defRPr>
      </a:lvl1pPr>
      <a:lvl2pPr marL="0" indent="0" algn="l" defTabSz="914400" rtl="0" eaLnBrk="1" latinLnBrk="0" hangingPunct="1">
        <a:lnSpc>
          <a:spcPct val="150000"/>
        </a:lnSpc>
        <a:spcBef>
          <a:spcPts val="0"/>
        </a:spcBef>
        <a:buClr>
          <a:srgbClr val="B42E3E"/>
        </a:buClr>
        <a:buFont typeface="Wingdings 3" pitchFamily="18" charset="2"/>
        <a:buNone/>
        <a:defRPr sz="2400" kern="1200">
          <a:solidFill>
            <a:schemeClr val="tx1">
              <a:lumMod val="75000"/>
              <a:lumOff val="25000"/>
            </a:schemeClr>
          </a:solidFill>
          <a:latin typeface="Arial" pitchFamily="34" charset="0"/>
          <a:ea typeface="+mn-ea"/>
          <a:cs typeface="Arial" pitchFamily="34" charset="0"/>
        </a:defRPr>
      </a:lvl2pPr>
      <a:lvl3pPr marL="0" indent="0" algn="l" defTabSz="914400" rtl="0" eaLnBrk="1" latinLnBrk="0" hangingPunct="1">
        <a:lnSpc>
          <a:spcPct val="150000"/>
        </a:lnSpc>
        <a:spcBef>
          <a:spcPts val="0"/>
        </a:spcBef>
        <a:buClr>
          <a:srgbClr val="B42E3E"/>
        </a:buClr>
        <a:buFont typeface="Wingdings 3" pitchFamily="18" charset="2"/>
        <a:buNone/>
        <a:defRPr sz="2000" kern="1200">
          <a:solidFill>
            <a:schemeClr val="tx1">
              <a:lumMod val="75000"/>
              <a:lumOff val="25000"/>
            </a:schemeClr>
          </a:solidFill>
          <a:latin typeface="Arial" pitchFamily="34" charset="0"/>
          <a:ea typeface="+mn-ea"/>
          <a:cs typeface="Arial" pitchFamily="34" charset="0"/>
        </a:defRPr>
      </a:lvl3pPr>
      <a:lvl4pPr marL="0" indent="0" algn="l" defTabSz="914400" rtl="0" eaLnBrk="1" latinLnBrk="0" hangingPunct="1">
        <a:lnSpc>
          <a:spcPct val="150000"/>
        </a:lnSpc>
        <a:spcBef>
          <a:spcPts val="0"/>
        </a:spcBef>
        <a:buClr>
          <a:srgbClr val="B42E3E"/>
        </a:buClr>
        <a:buFont typeface="Wingdings 3" pitchFamily="18" charset="2"/>
        <a:buNone/>
        <a:defRPr sz="1800" kern="1200">
          <a:solidFill>
            <a:schemeClr val="tx1">
              <a:lumMod val="75000"/>
              <a:lumOff val="25000"/>
            </a:schemeClr>
          </a:solidFill>
          <a:latin typeface="Arial" pitchFamily="34" charset="0"/>
          <a:ea typeface="+mn-ea"/>
          <a:cs typeface="Arial" pitchFamily="34" charset="0"/>
        </a:defRPr>
      </a:lvl4pPr>
      <a:lvl5pPr marL="0" indent="0" algn="l" defTabSz="914400" rtl="0" eaLnBrk="1" latinLnBrk="0" hangingPunct="1">
        <a:lnSpc>
          <a:spcPct val="150000"/>
        </a:lnSpc>
        <a:spcBef>
          <a:spcPts val="0"/>
        </a:spcBef>
        <a:buClr>
          <a:srgbClr val="B42E3E"/>
        </a:buClr>
        <a:buFont typeface="Wingdings 3" pitchFamily="18" charset="2"/>
        <a:buNone/>
        <a:defRPr sz="1600" kern="1200">
          <a:solidFill>
            <a:schemeClr val="tx1">
              <a:lumMod val="75000"/>
              <a:lumOff val="25000"/>
            </a:schemeClr>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xmlns="" id="{BE7873C7-D52E-4C81-A6F7-2130ED30DC66}"/>
              </a:ext>
            </a:extLst>
          </p:cNvPr>
          <p:cNvSpPr>
            <a:spLocks noGrp="1"/>
          </p:cNvSpPr>
          <p:nvPr>
            <p:ph type="sldNum" sz="quarter" idx="4"/>
          </p:nvPr>
        </p:nvSpPr>
        <p:spPr/>
        <p:txBody>
          <a:bodyPr/>
          <a:lstStyle/>
          <a:p>
            <a:r>
              <a:rPr lang="en-GB"/>
              <a:t>Page </a:t>
            </a:r>
            <a:fld id="{45D3527D-D760-4252-A7F2-B4C9D1C491A7}" type="slidenum">
              <a:rPr lang="en-GB" smtClean="0"/>
              <a:pPr/>
              <a:t>1</a:t>
            </a:fld>
            <a:r>
              <a:rPr lang="en-GB"/>
              <a:t>  </a:t>
            </a:r>
          </a:p>
        </p:txBody>
      </p:sp>
    </p:spTree>
    <p:extLst>
      <p:ext uri="{BB962C8B-B14F-4D97-AF65-F5344CB8AC3E}">
        <p14:creationId xmlns:p14="http://schemas.microsoft.com/office/powerpoint/2010/main" val="20480436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Global environmental disclosure platform</a:t>
            </a:r>
          </a:p>
        </p:txBody>
      </p:sp>
      <p:sp>
        <p:nvSpPr>
          <p:cNvPr id="4" name="Slide Number Placeholder 3"/>
          <p:cNvSpPr>
            <a:spLocks noGrp="1"/>
          </p:cNvSpPr>
          <p:nvPr>
            <p:ph type="sldNum" sz="quarter" idx="4"/>
          </p:nvPr>
        </p:nvSpPr>
        <p:spPr/>
        <p:txBody>
          <a:bodyPr/>
          <a:lstStyle/>
          <a:p>
            <a:r>
              <a:rPr lang="en-GB"/>
              <a:t>Page </a:t>
            </a:r>
            <a:fld id="{45D3527D-D760-4252-A7F2-B4C9D1C491A7}" type="slidenum">
              <a:rPr lang="en-GB" smtClean="0"/>
              <a:pPr/>
              <a:t>2</a:t>
            </a:fld>
            <a:r>
              <a:rPr lang="en-GB"/>
              <a:t>  </a:t>
            </a:r>
          </a:p>
        </p:txBody>
      </p:sp>
      <p:pic>
        <p:nvPicPr>
          <p:cNvPr id="16" name="Picture 15">
            <a:extLst>
              <a:ext uri="{FF2B5EF4-FFF2-40B4-BE49-F238E27FC236}">
                <a16:creationId xmlns:a16="http://schemas.microsoft.com/office/drawing/2014/main" xmlns="" id="{60FD154E-4CA2-4988-AEB1-49F6F77FC013}"/>
              </a:ext>
            </a:extLst>
          </p:cNvPr>
          <p:cNvPicPr>
            <a:picLocks noChangeAspect="1"/>
          </p:cNvPicPr>
          <p:nvPr/>
        </p:nvPicPr>
        <p:blipFill>
          <a:blip r:embed="rId2"/>
          <a:stretch>
            <a:fillRect/>
          </a:stretch>
        </p:blipFill>
        <p:spPr>
          <a:xfrm>
            <a:off x="2089069" y="941945"/>
            <a:ext cx="4965862" cy="3213980"/>
          </a:xfrm>
          <a:prstGeom prst="rect">
            <a:avLst/>
          </a:prstGeom>
        </p:spPr>
      </p:pic>
    </p:spTree>
    <p:extLst>
      <p:ext uri="{BB962C8B-B14F-4D97-AF65-F5344CB8AC3E}">
        <p14:creationId xmlns:p14="http://schemas.microsoft.com/office/powerpoint/2010/main" val="2205076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pPr defTabSz="685800"/>
            <a:r>
              <a:rPr lang="en-GB" dirty="0"/>
              <a:t>Page </a:t>
            </a:r>
            <a:fld id="{45D3527D-D760-4252-A7F2-B4C9D1C491A7}" type="slidenum">
              <a:rPr lang="en-GB"/>
              <a:pPr defTabSz="685800"/>
              <a:t>3</a:t>
            </a:fld>
            <a:r>
              <a:rPr lang="en-GB" dirty="0"/>
              <a:t>  </a:t>
            </a:r>
          </a:p>
        </p:txBody>
      </p:sp>
      <p:sp>
        <p:nvSpPr>
          <p:cNvPr id="15" name="Title 1"/>
          <p:cNvSpPr>
            <a:spLocks noGrp="1"/>
          </p:cNvSpPr>
          <p:nvPr>
            <p:ph type="title"/>
          </p:nvPr>
        </p:nvSpPr>
        <p:spPr>
          <a:xfrm>
            <a:off x="457200" y="277989"/>
            <a:ext cx="8229600" cy="565571"/>
          </a:xfrm>
        </p:spPr>
        <p:txBody>
          <a:bodyPr vert="horz" lIns="0" tIns="34290" rIns="0" bIns="34290" rtlCol="0" anchor="ctr">
            <a:noAutofit/>
          </a:bodyPr>
          <a:lstStyle/>
          <a:p>
            <a:r>
              <a:rPr lang="en-GB" dirty="0"/>
              <a:t>620+ Cities disclosed to us this year </a:t>
            </a:r>
          </a:p>
        </p:txBody>
      </p:sp>
      <p:sp>
        <p:nvSpPr>
          <p:cNvPr id="10" name="Content Placeholder 2"/>
          <p:cNvSpPr>
            <a:spLocks noGrp="1"/>
          </p:cNvSpPr>
          <p:nvPr>
            <p:ph idx="1"/>
          </p:nvPr>
        </p:nvSpPr>
        <p:spPr>
          <a:xfrm>
            <a:off x="323528" y="1031893"/>
            <a:ext cx="7842366" cy="3154397"/>
          </a:xfrm>
          <a:noFill/>
        </p:spPr>
        <p:txBody>
          <a:bodyPr anchor="ctr">
            <a:normAutofit/>
          </a:bodyPr>
          <a:lstStyle/>
          <a:p>
            <a:pPr>
              <a:buNone/>
            </a:pPr>
            <a:r>
              <a:rPr lang="en-GB" sz="1600" dirty="0">
                <a:solidFill>
                  <a:schemeClr val="bg1"/>
                </a:solidFill>
              </a:rPr>
              <a:t> </a:t>
            </a:r>
            <a:endParaRPr lang="en-GB" sz="1600" b="1" dirty="0">
              <a:solidFill>
                <a:schemeClr val="bg1"/>
              </a:solidFill>
            </a:endParaRPr>
          </a:p>
        </p:txBody>
      </p:sp>
      <p:sp>
        <p:nvSpPr>
          <p:cNvPr id="8" name="Right Triangle 7"/>
          <p:cNvSpPr/>
          <p:nvPr/>
        </p:nvSpPr>
        <p:spPr>
          <a:xfrm rot="16200000">
            <a:off x="159623" y="3487156"/>
            <a:ext cx="563907" cy="364089"/>
          </a:xfrm>
          <a:prstGeom prst="rtTriangle">
            <a:avLst/>
          </a:prstGeom>
          <a:solidFill>
            <a:srgbClr val="E814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GB">
              <a:solidFill>
                <a:prstClr val="white"/>
              </a:solidFill>
              <a:latin typeface="Calibri"/>
            </a:endParaRPr>
          </a:p>
        </p:txBody>
      </p:sp>
      <p:sp>
        <p:nvSpPr>
          <p:cNvPr id="9" name="TextBox 8"/>
          <p:cNvSpPr txBox="1"/>
          <p:nvPr/>
        </p:nvSpPr>
        <p:spPr>
          <a:xfrm>
            <a:off x="213630" y="3935067"/>
            <a:ext cx="439856" cy="360040"/>
          </a:xfrm>
          <a:prstGeom prst="rect">
            <a:avLst/>
          </a:prstGeom>
        </p:spPr>
        <p:txBody>
          <a:bodyPr vert="horz" wrap="none" lIns="91440" tIns="45720" rIns="91440" bIns="45720" rtlCol="0">
            <a:noAutofit/>
          </a:bodyPr>
          <a:lstStyle/>
          <a:p>
            <a:pPr defTabSz="685800">
              <a:lnSpc>
                <a:spcPct val="150000"/>
              </a:lnSpc>
              <a:spcBef>
                <a:spcPct val="20000"/>
              </a:spcBef>
              <a:buClr>
                <a:srgbClr val="B42E3E"/>
              </a:buClr>
            </a:pPr>
            <a:r>
              <a:rPr lang="en-GB" sz="1400" b="1" dirty="0">
                <a:solidFill>
                  <a:prstClr val="white">
                    <a:lumMod val="50000"/>
                  </a:prstClr>
                </a:solidFill>
                <a:latin typeface="Arial" pitchFamily="34" charset="0"/>
                <a:cs typeface="Arial" pitchFamily="34" charset="0"/>
              </a:rPr>
              <a:t>2011</a:t>
            </a:r>
          </a:p>
        </p:txBody>
      </p:sp>
      <p:sp>
        <p:nvSpPr>
          <p:cNvPr id="28" name="TextBox 27"/>
          <p:cNvSpPr txBox="1"/>
          <p:nvPr/>
        </p:nvSpPr>
        <p:spPr>
          <a:xfrm rot="18585140">
            <a:off x="1834" y="3286969"/>
            <a:ext cx="576064" cy="274910"/>
          </a:xfrm>
          <a:prstGeom prst="rect">
            <a:avLst/>
          </a:prstGeom>
        </p:spPr>
        <p:txBody>
          <a:bodyPr vert="horz" wrap="none" lIns="91440" tIns="45720" rIns="91440" bIns="45720" rtlCol="0">
            <a:noAutofit/>
          </a:bodyPr>
          <a:lstStyle/>
          <a:p>
            <a:pPr algn="ctr" defTabSz="685800">
              <a:lnSpc>
                <a:spcPct val="150000"/>
              </a:lnSpc>
              <a:spcBef>
                <a:spcPct val="20000"/>
              </a:spcBef>
              <a:buClr>
                <a:srgbClr val="B42E3E"/>
              </a:buClr>
            </a:pPr>
            <a:r>
              <a:rPr lang="en-GB" sz="1700" b="1" dirty="0">
                <a:solidFill>
                  <a:prstClr val="white">
                    <a:lumMod val="50000"/>
                  </a:prstClr>
                </a:solidFill>
                <a:latin typeface="Arial" pitchFamily="34" charset="0"/>
                <a:cs typeface="Arial" pitchFamily="34" charset="0"/>
              </a:rPr>
              <a:t>48</a:t>
            </a:r>
          </a:p>
        </p:txBody>
      </p:sp>
      <p:grpSp>
        <p:nvGrpSpPr>
          <p:cNvPr id="12" name="Group 11">
            <a:extLst>
              <a:ext uri="{FF2B5EF4-FFF2-40B4-BE49-F238E27FC236}">
                <a16:creationId xmlns:a16="http://schemas.microsoft.com/office/drawing/2014/main" xmlns="" id="{C333F714-02D1-4FB9-AA35-BF942E6CAC92}"/>
              </a:ext>
            </a:extLst>
          </p:cNvPr>
          <p:cNvGrpSpPr/>
          <p:nvPr/>
        </p:nvGrpSpPr>
        <p:grpSpPr>
          <a:xfrm>
            <a:off x="808452" y="2948989"/>
            <a:ext cx="554911" cy="1343387"/>
            <a:chOff x="1322538" y="3913051"/>
            <a:chExt cx="739881" cy="1791182"/>
          </a:xfrm>
        </p:grpSpPr>
        <p:grpSp>
          <p:nvGrpSpPr>
            <p:cNvPr id="11" name="Group 10">
              <a:extLst>
                <a:ext uri="{FF2B5EF4-FFF2-40B4-BE49-F238E27FC236}">
                  <a16:creationId xmlns:a16="http://schemas.microsoft.com/office/drawing/2014/main" xmlns="" id="{666675E4-C774-4B54-8F2A-C3D00B4D99BB}"/>
                </a:ext>
              </a:extLst>
            </p:cNvPr>
            <p:cNvGrpSpPr/>
            <p:nvPr/>
          </p:nvGrpSpPr>
          <p:grpSpPr>
            <a:xfrm>
              <a:off x="1360595" y="3984040"/>
              <a:ext cx="701824" cy="1720193"/>
              <a:chOff x="1350157" y="4014634"/>
              <a:chExt cx="701824" cy="1720193"/>
            </a:xfrm>
          </p:grpSpPr>
          <p:sp>
            <p:nvSpPr>
              <p:cNvPr id="13" name="Rectangle 12"/>
              <p:cNvSpPr/>
              <p:nvPr/>
            </p:nvSpPr>
            <p:spPr>
              <a:xfrm>
                <a:off x="1432080" y="4963684"/>
                <a:ext cx="619897" cy="320441"/>
              </a:xfrm>
              <a:prstGeom prst="rect">
                <a:avLst/>
              </a:prstGeom>
              <a:solidFill>
                <a:srgbClr val="E814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GB">
                  <a:solidFill>
                    <a:prstClr val="white"/>
                  </a:solidFill>
                  <a:latin typeface="Calibri"/>
                </a:endParaRPr>
              </a:p>
            </p:txBody>
          </p:sp>
          <p:sp>
            <p:nvSpPr>
              <p:cNvPr id="14" name="Right Triangle 13"/>
              <p:cNvSpPr/>
              <p:nvPr/>
            </p:nvSpPr>
            <p:spPr>
              <a:xfrm rot="16200000">
                <a:off x="1261978" y="4184738"/>
                <a:ext cx="960107" cy="619899"/>
              </a:xfrm>
              <a:prstGeom prst="rtTriangle">
                <a:avLst/>
              </a:prstGeom>
              <a:solidFill>
                <a:srgbClr val="E814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GB">
                  <a:solidFill>
                    <a:prstClr val="white"/>
                  </a:solidFill>
                  <a:latin typeface="Calibri"/>
                </a:endParaRPr>
              </a:p>
            </p:txBody>
          </p:sp>
          <p:sp>
            <p:nvSpPr>
              <p:cNvPr id="24" name="TextBox 23"/>
              <p:cNvSpPr txBox="1"/>
              <p:nvPr/>
            </p:nvSpPr>
            <p:spPr>
              <a:xfrm>
                <a:off x="1350157" y="5254774"/>
                <a:ext cx="586474" cy="480053"/>
              </a:xfrm>
              <a:prstGeom prst="rect">
                <a:avLst/>
              </a:prstGeom>
            </p:spPr>
            <p:txBody>
              <a:bodyPr vert="horz" wrap="none" lIns="91440" tIns="45720" rIns="91440" bIns="45720" rtlCol="0">
                <a:noAutofit/>
              </a:bodyPr>
              <a:lstStyle/>
              <a:p>
                <a:pPr defTabSz="685800">
                  <a:lnSpc>
                    <a:spcPct val="150000"/>
                  </a:lnSpc>
                  <a:spcBef>
                    <a:spcPct val="20000"/>
                  </a:spcBef>
                  <a:buClr>
                    <a:srgbClr val="B42E3E"/>
                  </a:buClr>
                </a:pPr>
                <a:r>
                  <a:rPr lang="en-GB" sz="1400" b="1" dirty="0">
                    <a:solidFill>
                      <a:prstClr val="white">
                        <a:lumMod val="50000"/>
                      </a:prstClr>
                    </a:solidFill>
                    <a:latin typeface="Arial" pitchFamily="34" charset="0"/>
                    <a:cs typeface="Arial" pitchFamily="34" charset="0"/>
                  </a:rPr>
                  <a:t>2012</a:t>
                </a:r>
              </a:p>
            </p:txBody>
          </p:sp>
        </p:grpSp>
        <p:sp>
          <p:nvSpPr>
            <p:cNvPr id="29" name="TextBox 28"/>
            <p:cNvSpPr txBox="1"/>
            <p:nvPr/>
          </p:nvSpPr>
          <p:spPr>
            <a:xfrm rot="18585140">
              <a:off x="1121769" y="4113820"/>
              <a:ext cx="768085" cy="366547"/>
            </a:xfrm>
            <a:prstGeom prst="rect">
              <a:avLst/>
            </a:prstGeom>
          </p:spPr>
          <p:txBody>
            <a:bodyPr vert="horz" wrap="none" lIns="91440" tIns="45720" rIns="91440" bIns="45720" rtlCol="0">
              <a:noAutofit/>
            </a:bodyPr>
            <a:lstStyle/>
            <a:p>
              <a:pPr algn="ctr" defTabSz="685800">
                <a:lnSpc>
                  <a:spcPct val="150000"/>
                </a:lnSpc>
                <a:spcBef>
                  <a:spcPct val="20000"/>
                </a:spcBef>
                <a:buClr>
                  <a:srgbClr val="B42E3E"/>
                </a:buClr>
              </a:pPr>
              <a:r>
                <a:rPr lang="en-GB" sz="1700" b="1" dirty="0">
                  <a:solidFill>
                    <a:prstClr val="white">
                      <a:lumMod val="50000"/>
                    </a:prstClr>
                  </a:solidFill>
                  <a:latin typeface="Arial" pitchFamily="34" charset="0"/>
                  <a:cs typeface="Arial" pitchFamily="34" charset="0"/>
                </a:rPr>
                <a:t>73</a:t>
              </a:r>
            </a:p>
          </p:txBody>
        </p:sp>
      </p:grpSp>
      <p:grpSp>
        <p:nvGrpSpPr>
          <p:cNvPr id="22" name="Group 21">
            <a:extLst>
              <a:ext uri="{FF2B5EF4-FFF2-40B4-BE49-F238E27FC236}">
                <a16:creationId xmlns:a16="http://schemas.microsoft.com/office/drawing/2014/main" xmlns="" id="{B4DB741B-8CDC-4364-AA32-FC9FF2CADADB}"/>
              </a:ext>
            </a:extLst>
          </p:cNvPr>
          <p:cNvGrpSpPr/>
          <p:nvPr/>
        </p:nvGrpSpPr>
        <p:grpSpPr>
          <a:xfrm>
            <a:off x="1613740" y="2701560"/>
            <a:ext cx="538196" cy="1590815"/>
            <a:chOff x="2481164" y="3604127"/>
            <a:chExt cx="717595" cy="2121086"/>
          </a:xfrm>
        </p:grpSpPr>
        <p:sp>
          <p:nvSpPr>
            <p:cNvPr id="16" name="Rectangle 15"/>
            <p:cNvSpPr/>
            <p:nvPr/>
          </p:nvSpPr>
          <p:spPr>
            <a:xfrm>
              <a:off x="2578858" y="4714292"/>
              <a:ext cx="619897" cy="569833"/>
            </a:xfrm>
            <a:prstGeom prst="rect">
              <a:avLst/>
            </a:prstGeom>
            <a:solidFill>
              <a:srgbClr val="E814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GB">
                <a:solidFill>
                  <a:prstClr val="white"/>
                </a:solidFill>
                <a:latin typeface="Calibri"/>
              </a:endParaRPr>
            </a:p>
          </p:txBody>
        </p:sp>
        <p:sp>
          <p:nvSpPr>
            <p:cNvPr id="17" name="Right Triangle 16"/>
            <p:cNvSpPr/>
            <p:nvPr/>
          </p:nvSpPr>
          <p:spPr>
            <a:xfrm rot="16200000">
              <a:off x="2408756" y="3924286"/>
              <a:ext cx="960107" cy="619899"/>
            </a:xfrm>
            <a:prstGeom prst="rtTriangle">
              <a:avLst/>
            </a:prstGeom>
            <a:solidFill>
              <a:srgbClr val="E814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GB">
                <a:solidFill>
                  <a:prstClr val="white"/>
                </a:solidFill>
                <a:latin typeface="Calibri"/>
              </a:endParaRPr>
            </a:p>
          </p:txBody>
        </p:sp>
        <p:sp>
          <p:nvSpPr>
            <p:cNvPr id="25" name="TextBox 24"/>
            <p:cNvSpPr txBox="1"/>
            <p:nvPr/>
          </p:nvSpPr>
          <p:spPr>
            <a:xfrm>
              <a:off x="2481164" y="5245160"/>
              <a:ext cx="586475" cy="480053"/>
            </a:xfrm>
            <a:prstGeom prst="rect">
              <a:avLst/>
            </a:prstGeom>
          </p:spPr>
          <p:txBody>
            <a:bodyPr vert="horz" wrap="none" lIns="91440" tIns="45720" rIns="91440" bIns="45720" rtlCol="0">
              <a:noAutofit/>
            </a:bodyPr>
            <a:lstStyle/>
            <a:p>
              <a:pPr defTabSz="685800">
                <a:lnSpc>
                  <a:spcPct val="150000"/>
                </a:lnSpc>
                <a:spcBef>
                  <a:spcPct val="20000"/>
                </a:spcBef>
                <a:buClr>
                  <a:srgbClr val="B42E3E"/>
                </a:buClr>
              </a:pPr>
              <a:r>
                <a:rPr lang="en-GB" sz="1400" b="1" dirty="0">
                  <a:solidFill>
                    <a:prstClr val="white">
                      <a:lumMod val="50000"/>
                    </a:prstClr>
                  </a:solidFill>
                  <a:latin typeface="Arial" pitchFamily="34" charset="0"/>
                  <a:cs typeface="Arial" pitchFamily="34" charset="0"/>
                </a:rPr>
                <a:t>2013</a:t>
              </a:r>
            </a:p>
          </p:txBody>
        </p:sp>
        <p:sp>
          <p:nvSpPr>
            <p:cNvPr id="30" name="TextBox 29"/>
            <p:cNvSpPr txBox="1"/>
            <p:nvPr/>
          </p:nvSpPr>
          <p:spPr>
            <a:xfrm rot="18585140">
              <a:off x="2326087" y="3804896"/>
              <a:ext cx="768085" cy="366547"/>
            </a:xfrm>
            <a:prstGeom prst="rect">
              <a:avLst/>
            </a:prstGeom>
          </p:spPr>
          <p:txBody>
            <a:bodyPr vert="horz" wrap="none" lIns="91440" tIns="45720" rIns="91440" bIns="45720" rtlCol="0">
              <a:noAutofit/>
            </a:bodyPr>
            <a:lstStyle/>
            <a:p>
              <a:pPr algn="ctr" defTabSz="685800">
                <a:lnSpc>
                  <a:spcPct val="150000"/>
                </a:lnSpc>
                <a:spcBef>
                  <a:spcPct val="20000"/>
                </a:spcBef>
                <a:buClr>
                  <a:srgbClr val="B42E3E"/>
                </a:buClr>
              </a:pPr>
              <a:r>
                <a:rPr lang="en-GB" sz="1700" b="1" dirty="0">
                  <a:solidFill>
                    <a:prstClr val="white">
                      <a:lumMod val="50000"/>
                    </a:prstClr>
                  </a:solidFill>
                  <a:latin typeface="Arial" pitchFamily="34" charset="0"/>
                  <a:cs typeface="Arial" pitchFamily="34" charset="0"/>
                </a:rPr>
                <a:t>110</a:t>
              </a:r>
            </a:p>
          </p:txBody>
        </p:sp>
      </p:grpSp>
      <p:grpSp>
        <p:nvGrpSpPr>
          <p:cNvPr id="60" name="Group 59">
            <a:extLst>
              <a:ext uri="{FF2B5EF4-FFF2-40B4-BE49-F238E27FC236}">
                <a16:creationId xmlns:a16="http://schemas.microsoft.com/office/drawing/2014/main" xmlns="" id="{DCAA05C0-8DE6-413D-8A64-A4B4C43CE853}"/>
              </a:ext>
            </a:extLst>
          </p:cNvPr>
          <p:cNvGrpSpPr/>
          <p:nvPr/>
        </p:nvGrpSpPr>
        <p:grpSpPr>
          <a:xfrm>
            <a:off x="4661494" y="1428410"/>
            <a:ext cx="1118859" cy="2863965"/>
            <a:chOff x="6931304" y="1814737"/>
            <a:chExt cx="1491811" cy="3920772"/>
          </a:xfrm>
        </p:grpSpPr>
        <p:grpSp>
          <p:nvGrpSpPr>
            <p:cNvPr id="5" name="Group 4">
              <a:extLst>
                <a:ext uri="{FF2B5EF4-FFF2-40B4-BE49-F238E27FC236}">
                  <a16:creationId xmlns:a16="http://schemas.microsoft.com/office/drawing/2014/main" xmlns="" id="{564EEF18-A19E-4AD5-B232-DE877E953EA7}"/>
                </a:ext>
              </a:extLst>
            </p:cNvPr>
            <p:cNvGrpSpPr/>
            <p:nvPr/>
          </p:nvGrpSpPr>
          <p:grpSpPr>
            <a:xfrm>
              <a:off x="7796711" y="1900954"/>
              <a:ext cx="626404" cy="3431863"/>
              <a:chOff x="7923030" y="1843049"/>
              <a:chExt cx="626404" cy="3431863"/>
            </a:xfrm>
          </p:grpSpPr>
          <p:sp>
            <p:nvSpPr>
              <p:cNvPr id="33" name="Rectangle 32"/>
              <p:cNvSpPr/>
              <p:nvPr/>
            </p:nvSpPr>
            <p:spPr>
              <a:xfrm>
                <a:off x="7929537" y="2803157"/>
                <a:ext cx="619897" cy="2471755"/>
              </a:xfrm>
              <a:prstGeom prst="rect">
                <a:avLst/>
              </a:prstGeom>
              <a:solidFill>
                <a:srgbClr val="E814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GB">
                  <a:solidFill>
                    <a:prstClr val="white"/>
                  </a:solidFill>
                  <a:latin typeface="Calibri"/>
                </a:endParaRPr>
              </a:p>
            </p:txBody>
          </p:sp>
          <p:sp>
            <p:nvSpPr>
              <p:cNvPr id="34" name="Right Triangle 33"/>
              <p:cNvSpPr/>
              <p:nvPr/>
            </p:nvSpPr>
            <p:spPr>
              <a:xfrm rot="16200000">
                <a:off x="7752926" y="2013153"/>
                <a:ext cx="960107" cy="619899"/>
              </a:xfrm>
              <a:prstGeom prst="rtTriangle">
                <a:avLst/>
              </a:prstGeom>
              <a:solidFill>
                <a:srgbClr val="E814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GB">
                  <a:solidFill>
                    <a:prstClr val="white"/>
                  </a:solidFill>
                  <a:latin typeface="Calibri"/>
                </a:endParaRPr>
              </a:p>
            </p:txBody>
          </p:sp>
        </p:grpSp>
        <p:sp>
          <p:nvSpPr>
            <p:cNvPr id="35" name="TextBox 34"/>
            <p:cNvSpPr txBox="1"/>
            <p:nvPr/>
          </p:nvSpPr>
          <p:spPr>
            <a:xfrm>
              <a:off x="7456869" y="5255456"/>
              <a:ext cx="586475" cy="480053"/>
            </a:xfrm>
            <a:prstGeom prst="rect">
              <a:avLst/>
            </a:prstGeom>
          </p:spPr>
          <p:txBody>
            <a:bodyPr vert="horz" wrap="none" lIns="91440" tIns="45720" rIns="91440" bIns="45720" rtlCol="0">
              <a:noAutofit/>
            </a:bodyPr>
            <a:lstStyle/>
            <a:p>
              <a:pPr defTabSz="685800">
                <a:lnSpc>
                  <a:spcPct val="150000"/>
                </a:lnSpc>
                <a:spcBef>
                  <a:spcPct val="20000"/>
                </a:spcBef>
                <a:buClr>
                  <a:srgbClr val="B42E3E"/>
                </a:buClr>
              </a:pPr>
              <a:r>
                <a:rPr lang="en-GB" sz="1400" b="1" dirty="0">
                  <a:solidFill>
                    <a:prstClr val="white">
                      <a:lumMod val="50000"/>
                    </a:prstClr>
                  </a:solidFill>
                  <a:latin typeface="Arial" pitchFamily="34" charset="0"/>
                  <a:cs typeface="Arial" pitchFamily="34" charset="0"/>
                </a:rPr>
                <a:t>2016</a:t>
              </a:r>
            </a:p>
          </p:txBody>
        </p:sp>
        <p:sp>
          <p:nvSpPr>
            <p:cNvPr id="37" name="TextBox 36"/>
            <p:cNvSpPr txBox="1"/>
            <p:nvPr/>
          </p:nvSpPr>
          <p:spPr>
            <a:xfrm rot="18271802">
              <a:off x="7454778" y="2015506"/>
              <a:ext cx="768085" cy="366547"/>
            </a:xfrm>
            <a:prstGeom prst="rect">
              <a:avLst/>
            </a:prstGeom>
          </p:spPr>
          <p:txBody>
            <a:bodyPr vert="horz" wrap="none" lIns="91440" tIns="45720" rIns="91440" bIns="45720" rtlCol="0">
              <a:noAutofit/>
            </a:bodyPr>
            <a:lstStyle/>
            <a:p>
              <a:pPr algn="ctr" defTabSz="685800">
                <a:lnSpc>
                  <a:spcPct val="150000"/>
                </a:lnSpc>
                <a:spcBef>
                  <a:spcPct val="20000"/>
                </a:spcBef>
                <a:buClr>
                  <a:srgbClr val="B42E3E"/>
                </a:buClr>
              </a:pPr>
              <a:r>
                <a:rPr lang="en-GB" sz="1700" b="1" dirty="0">
                  <a:solidFill>
                    <a:prstClr val="white">
                      <a:lumMod val="50000"/>
                    </a:prstClr>
                  </a:solidFill>
                  <a:latin typeface="Arial" pitchFamily="34" charset="0"/>
                  <a:cs typeface="Arial" pitchFamily="34" charset="0"/>
                </a:rPr>
                <a:t>533</a:t>
              </a:r>
            </a:p>
          </p:txBody>
        </p:sp>
        <p:sp>
          <p:nvSpPr>
            <p:cNvPr id="38" name="Rectangle 37"/>
            <p:cNvSpPr/>
            <p:nvPr/>
          </p:nvSpPr>
          <p:spPr>
            <a:xfrm>
              <a:off x="7008658" y="4963682"/>
              <a:ext cx="619897" cy="320441"/>
            </a:xfrm>
            <a:prstGeom prst="rect">
              <a:avLst/>
            </a:prstGeom>
            <a:solidFill>
              <a:srgbClr val="FE5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GB">
                <a:solidFill>
                  <a:prstClr val="white"/>
                </a:solidFill>
                <a:latin typeface="Calibri"/>
              </a:endParaRPr>
            </a:p>
          </p:txBody>
        </p:sp>
        <p:sp>
          <p:nvSpPr>
            <p:cNvPr id="39" name="Right Triangle 38"/>
            <p:cNvSpPr/>
            <p:nvPr/>
          </p:nvSpPr>
          <p:spPr>
            <a:xfrm rot="16200000">
              <a:off x="6838556" y="4184737"/>
              <a:ext cx="960107" cy="619899"/>
            </a:xfrm>
            <a:prstGeom prst="rtTriangle">
              <a:avLst/>
            </a:prstGeom>
            <a:solidFill>
              <a:srgbClr val="FE5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GB">
                <a:solidFill>
                  <a:prstClr val="white"/>
                </a:solidFill>
                <a:latin typeface="Calibri"/>
              </a:endParaRPr>
            </a:p>
          </p:txBody>
        </p:sp>
        <p:sp>
          <p:nvSpPr>
            <p:cNvPr id="40" name="TextBox 39"/>
            <p:cNvSpPr txBox="1"/>
            <p:nvPr/>
          </p:nvSpPr>
          <p:spPr>
            <a:xfrm rot="18256177">
              <a:off x="6730534" y="4070173"/>
              <a:ext cx="768085" cy="366546"/>
            </a:xfrm>
            <a:prstGeom prst="rect">
              <a:avLst/>
            </a:prstGeom>
          </p:spPr>
          <p:txBody>
            <a:bodyPr vert="horz" wrap="none" lIns="91440" tIns="45720" rIns="91440" bIns="45720" rtlCol="0">
              <a:noAutofit/>
            </a:bodyPr>
            <a:lstStyle/>
            <a:p>
              <a:pPr algn="ctr" defTabSz="685800">
                <a:lnSpc>
                  <a:spcPct val="150000"/>
                </a:lnSpc>
                <a:spcBef>
                  <a:spcPct val="20000"/>
                </a:spcBef>
                <a:buClr>
                  <a:srgbClr val="B42E3E"/>
                </a:buClr>
              </a:pPr>
              <a:r>
                <a:rPr lang="en-GB" sz="1700" b="1" dirty="0">
                  <a:solidFill>
                    <a:prstClr val="white">
                      <a:lumMod val="50000"/>
                    </a:prstClr>
                  </a:solidFill>
                  <a:latin typeface="Arial" pitchFamily="34" charset="0"/>
                  <a:cs typeface="Arial" pitchFamily="34" charset="0"/>
                </a:rPr>
                <a:t>100</a:t>
              </a:r>
            </a:p>
          </p:txBody>
        </p:sp>
      </p:grpSp>
      <p:grpSp>
        <p:nvGrpSpPr>
          <p:cNvPr id="58" name="Group 57">
            <a:extLst>
              <a:ext uri="{FF2B5EF4-FFF2-40B4-BE49-F238E27FC236}">
                <a16:creationId xmlns:a16="http://schemas.microsoft.com/office/drawing/2014/main" xmlns="" id="{7BA92CFA-DFEC-4841-BA0C-79632678A046}"/>
              </a:ext>
            </a:extLst>
          </p:cNvPr>
          <p:cNvGrpSpPr/>
          <p:nvPr/>
        </p:nvGrpSpPr>
        <p:grpSpPr>
          <a:xfrm>
            <a:off x="2148670" y="2380544"/>
            <a:ext cx="1087358" cy="1921088"/>
            <a:chOff x="3331384" y="3155716"/>
            <a:chExt cx="1449810" cy="2561451"/>
          </a:xfrm>
        </p:grpSpPr>
        <p:grpSp>
          <p:nvGrpSpPr>
            <p:cNvPr id="23" name="Group 22">
              <a:extLst>
                <a:ext uri="{FF2B5EF4-FFF2-40B4-BE49-F238E27FC236}">
                  <a16:creationId xmlns:a16="http://schemas.microsoft.com/office/drawing/2014/main" xmlns="" id="{A6B87D23-F4F7-4DB8-AAEF-7C04E8068A02}"/>
                </a:ext>
              </a:extLst>
            </p:cNvPr>
            <p:cNvGrpSpPr/>
            <p:nvPr/>
          </p:nvGrpSpPr>
          <p:grpSpPr>
            <a:xfrm>
              <a:off x="3591739" y="3155716"/>
              <a:ext cx="1189455" cy="2561451"/>
              <a:chOff x="3552394" y="3156192"/>
              <a:chExt cx="1189455" cy="2561451"/>
            </a:xfrm>
          </p:grpSpPr>
          <p:sp>
            <p:nvSpPr>
              <p:cNvPr id="18" name="Rectangle 17"/>
              <p:cNvSpPr/>
              <p:nvPr/>
            </p:nvSpPr>
            <p:spPr>
              <a:xfrm>
                <a:off x="4121949" y="4218767"/>
                <a:ext cx="619897" cy="1065357"/>
              </a:xfrm>
              <a:prstGeom prst="rect">
                <a:avLst/>
              </a:prstGeom>
              <a:solidFill>
                <a:srgbClr val="E814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GB">
                  <a:solidFill>
                    <a:prstClr val="white"/>
                  </a:solidFill>
                  <a:latin typeface="Calibri"/>
                </a:endParaRPr>
              </a:p>
            </p:txBody>
          </p:sp>
          <p:sp>
            <p:nvSpPr>
              <p:cNvPr id="19" name="Right Triangle 18"/>
              <p:cNvSpPr/>
              <p:nvPr/>
            </p:nvSpPr>
            <p:spPr>
              <a:xfrm rot="16200000">
                <a:off x="3951846" y="3433234"/>
                <a:ext cx="960107" cy="619899"/>
              </a:xfrm>
              <a:prstGeom prst="rtTriangle">
                <a:avLst/>
              </a:prstGeom>
              <a:solidFill>
                <a:srgbClr val="E814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GB">
                  <a:solidFill>
                    <a:prstClr val="white"/>
                  </a:solidFill>
                  <a:latin typeface="Calibri"/>
                </a:endParaRPr>
              </a:p>
            </p:txBody>
          </p:sp>
          <p:sp>
            <p:nvSpPr>
              <p:cNvPr id="26" name="TextBox 25"/>
              <p:cNvSpPr txBox="1"/>
              <p:nvPr/>
            </p:nvSpPr>
            <p:spPr>
              <a:xfrm>
                <a:off x="3791839" y="5237590"/>
                <a:ext cx="586475" cy="480053"/>
              </a:xfrm>
              <a:prstGeom prst="rect">
                <a:avLst/>
              </a:prstGeom>
            </p:spPr>
            <p:txBody>
              <a:bodyPr vert="horz" wrap="none" lIns="91440" tIns="45720" rIns="91440" bIns="45720" rtlCol="0">
                <a:noAutofit/>
              </a:bodyPr>
              <a:lstStyle/>
              <a:p>
                <a:pPr defTabSz="685800">
                  <a:lnSpc>
                    <a:spcPct val="150000"/>
                  </a:lnSpc>
                  <a:spcBef>
                    <a:spcPct val="20000"/>
                  </a:spcBef>
                  <a:buClr>
                    <a:srgbClr val="B42E3E"/>
                  </a:buClr>
                </a:pPr>
                <a:r>
                  <a:rPr lang="en-GB" sz="1400" b="1" dirty="0">
                    <a:solidFill>
                      <a:prstClr val="white">
                        <a:lumMod val="50000"/>
                      </a:prstClr>
                    </a:solidFill>
                    <a:latin typeface="Arial" pitchFamily="34" charset="0"/>
                    <a:cs typeface="Arial" pitchFamily="34" charset="0"/>
                  </a:rPr>
                  <a:t>2014</a:t>
                </a:r>
              </a:p>
            </p:txBody>
          </p:sp>
          <p:sp>
            <p:nvSpPr>
              <p:cNvPr id="31" name="TextBox 30"/>
              <p:cNvSpPr txBox="1"/>
              <p:nvPr/>
            </p:nvSpPr>
            <p:spPr>
              <a:xfrm rot="18585140">
                <a:off x="3863255" y="3356961"/>
                <a:ext cx="768085" cy="366547"/>
              </a:xfrm>
              <a:prstGeom prst="rect">
                <a:avLst/>
              </a:prstGeom>
            </p:spPr>
            <p:txBody>
              <a:bodyPr vert="horz" wrap="none" lIns="91440" tIns="45720" rIns="91440" bIns="45720" rtlCol="0">
                <a:noAutofit/>
              </a:bodyPr>
              <a:lstStyle/>
              <a:p>
                <a:pPr algn="ctr" defTabSz="685800">
                  <a:lnSpc>
                    <a:spcPct val="150000"/>
                  </a:lnSpc>
                  <a:spcBef>
                    <a:spcPct val="20000"/>
                  </a:spcBef>
                  <a:buClr>
                    <a:srgbClr val="B42E3E"/>
                  </a:buClr>
                </a:pPr>
                <a:r>
                  <a:rPr lang="en-GB" sz="1700" b="1" dirty="0">
                    <a:solidFill>
                      <a:prstClr val="white">
                        <a:lumMod val="50000"/>
                      </a:prstClr>
                    </a:solidFill>
                    <a:latin typeface="Arial" pitchFamily="34" charset="0"/>
                    <a:cs typeface="Arial" pitchFamily="34" charset="0"/>
                  </a:rPr>
                  <a:t>207</a:t>
                </a:r>
              </a:p>
            </p:txBody>
          </p:sp>
          <p:sp>
            <p:nvSpPr>
              <p:cNvPr id="36" name="Right Triangle 35"/>
              <p:cNvSpPr/>
              <p:nvPr/>
            </p:nvSpPr>
            <p:spPr>
              <a:xfrm rot="16200000">
                <a:off x="3454751" y="4814662"/>
                <a:ext cx="540483" cy="345198"/>
              </a:xfrm>
              <a:prstGeom prst="rtTriangle">
                <a:avLst/>
              </a:prstGeom>
              <a:solidFill>
                <a:srgbClr val="FE5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GB">
                  <a:solidFill>
                    <a:prstClr val="white"/>
                  </a:solidFill>
                  <a:latin typeface="Calibri"/>
                </a:endParaRPr>
              </a:p>
            </p:txBody>
          </p:sp>
        </p:grpSp>
        <p:sp>
          <p:nvSpPr>
            <p:cNvPr id="42" name="TextBox 41"/>
            <p:cNvSpPr txBox="1"/>
            <p:nvPr/>
          </p:nvSpPr>
          <p:spPr>
            <a:xfrm rot="18585140">
              <a:off x="3130615" y="4557081"/>
              <a:ext cx="768085" cy="366547"/>
            </a:xfrm>
            <a:prstGeom prst="rect">
              <a:avLst/>
            </a:prstGeom>
          </p:spPr>
          <p:txBody>
            <a:bodyPr vert="horz" wrap="none" lIns="91440" tIns="45720" rIns="91440" bIns="45720" rtlCol="0">
              <a:noAutofit/>
            </a:bodyPr>
            <a:lstStyle/>
            <a:p>
              <a:pPr algn="ctr" defTabSz="685800">
                <a:lnSpc>
                  <a:spcPct val="150000"/>
                </a:lnSpc>
                <a:spcBef>
                  <a:spcPct val="20000"/>
                </a:spcBef>
                <a:buClr>
                  <a:srgbClr val="B42E3E"/>
                </a:buClr>
              </a:pPr>
              <a:r>
                <a:rPr lang="en-GB" sz="1700" b="1" dirty="0">
                  <a:solidFill>
                    <a:prstClr val="white">
                      <a:lumMod val="50000"/>
                    </a:prstClr>
                  </a:solidFill>
                  <a:latin typeface="Arial" pitchFamily="34" charset="0"/>
                  <a:cs typeface="Arial" pitchFamily="34" charset="0"/>
                </a:rPr>
                <a:t>12</a:t>
              </a:r>
            </a:p>
          </p:txBody>
        </p:sp>
      </p:grpSp>
      <p:grpSp>
        <p:nvGrpSpPr>
          <p:cNvPr id="59" name="Group 58">
            <a:extLst>
              <a:ext uri="{FF2B5EF4-FFF2-40B4-BE49-F238E27FC236}">
                <a16:creationId xmlns:a16="http://schemas.microsoft.com/office/drawing/2014/main" xmlns="" id="{109C7A27-282F-44AF-AAB4-52654F549127}"/>
              </a:ext>
            </a:extLst>
          </p:cNvPr>
          <p:cNvGrpSpPr/>
          <p:nvPr/>
        </p:nvGrpSpPr>
        <p:grpSpPr>
          <a:xfrm>
            <a:off x="3344582" y="2028323"/>
            <a:ext cx="1163977" cy="2272158"/>
            <a:chOff x="4459442" y="2704430"/>
            <a:chExt cx="1551969" cy="3029544"/>
          </a:xfrm>
        </p:grpSpPr>
        <p:grpSp>
          <p:nvGrpSpPr>
            <p:cNvPr id="6" name="Group 5">
              <a:extLst>
                <a:ext uri="{FF2B5EF4-FFF2-40B4-BE49-F238E27FC236}">
                  <a16:creationId xmlns:a16="http://schemas.microsoft.com/office/drawing/2014/main" xmlns="" id="{578037B8-B7A0-45B7-AD73-9DB40F063837}"/>
                </a:ext>
              </a:extLst>
            </p:cNvPr>
            <p:cNvGrpSpPr/>
            <p:nvPr/>
          </p:nvGrpSpPr>
          <p:grpSpPr>
            <a:xfrm>
              <a:off x="5391510" y="2810323"/>
              <a:ext cx="619901" cy="2471755"/>
              <a:chOff x="6020634" y="2803157"/>
              <a:chExt cx="619901" cy="2471755"/>
            </a:xfrm>
          </p:grpSpPr>
          <p:sp>
            <p:nvSpPr>
              <p:cNvPr id="20" name="Rectangle 19"/>
              <p:cNvSpPr/>
              <p:nvPr/>
            </p:nvSpPr>
            <p:spPr>
              <a:xfrm>
                <a:off x="6020634" y="3754181"/>
                <a:ext cx="619897" cy="1520731"/>
              </a:xfrm>
              <a:prstGeom prst="rect">
                <a:avLst/>
              </a:prstGeom>
              <a:solidFill>
                <a:srgbClr val="E814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GB">
                  <a:solidFill>
                    <a:prstClr val="white"/>
                  </a:solidFill>
                  <a:latin typeface="Calibri"/>
                </a:endParaRPr>
              </a:p>
            </p:txBody>
          </p:sp>
          <p:sp>
            <p:nvSpPr>
              <p:cNvPr id="21" name="Right Triangle 20"/>
              <p:cNvSpPr/>
              <p:nvPr/>
            </p:nvSpPr>
            <p:spPr>
              <a:xfrm rot="16200000">
                <a:off x="5850532" y="2973261"/>
                <a:ext cx="960107" cy="619899"/>
              </a:xfrm>
              <a:prstGeom prst="rtTriangle">
                <a:avLst/>
              </a:prstGeom>
              <a:solidFill>
                <a:srgbClr val="E814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GB">
                  <a:solidFill>
                    <a:prstClr val="white"/>
                  </a:solidFill>
                  <a:latin typeface="Calibri"/>
                </a:endParaRPr>
              </a:p>
            </p:txBody>
          </p:sp>
        </p:grpSp>
        <p:sp>
          <p:nvSpPr>
            <p:cNvPr id="27" name="TextBox 26"/>
            <p:cNvSpPr txBox="1"/>
            <p:nvPr/>
          </p:nvSpPr>
          <p:spPr>
            <a:xfrm>
              <a:off x="5010187" y="5253921"/>
              <a:ext cx="586475" cy="480053"/>
            </a:xfrm>
            <a:prstGeom prst="rect">
              <a:avLst/>
            </a:prstGeom>
          </p:spPr>
          <p:txBody>
            <a:bodyPr vert="horz" wrap="none" lIns="91440" tIns="45720" rIns="91440" bIns="45720" rtlCol="0">
              <a:noAutofit/>
            </a:bodyPr>
            <a:lstStyle/>
            <a:p>
              <a:pPr defTabSz="685800">
                <a:lnSpc>
                  <a:spcPct val="150000"/>
                </a:lnSpc>
                <a:spcBef>
                  <a:spcPct val="20000"/>
                </a:spcBef>
                <a:buClr>
                  <a:srgbClr val="B42E3E"/>
                </a:buClr>
              </a:pPr>
              <a:r>
                <a:rPr lang="en-GB" sz="1400" b="1" dirty="0">
                  <a:solidFill>
                    <a:prstClr val="white">
                      <a:lumMod val="50000"/>
                    </a:prstClr>
                  </a:solidFill>
                  <a:latin typeface="Arial" pitchFamily="34" charset="0"/>
                  <a:cs typeface="Arial" pitchFamily="34" charset="0"/>
                </a:rPr>
                <a:t>2015</a:t>
              </a:r>
            </a:p>
          </p:txBody>
        </p:sp>
        <p:sp>
          <p:nvSpPr>
            <p:cNvPr id="32" name="TextBox 31"/>
            <p:cNvSpPr txBox="1"/>
            <p:nvPr/>
          </p:nvSpPr>
          <p:spPr>
            <a:xfrm rot="18585140">
              <a:off x="5119888" y="2905199"/>
              <a:ext cx="768085" cy="366547"/>
            </a:xfrm>
            <a:prstGeom prst="rect">
              <a:avLst/>
            </a:prstGeom>
          </p:spPr>
          <p:txBody>
            <a:bodyPr vert="horz" wrap="none" lIns="91440" tIns="45720" rIns="91440" bIns="45720" rtlCol="0">
              <a:noAutofit/>
            </a:bodyPr>
            <a:lstStyle/>
            <a:p>
              <a:pPr algn="ctr" defTabSz="685800">
                <a:lnSpc>
                  <a:spcPct val="150000"/>
                </a:lnSpc>
                <a:spcBef>
                  <a:spcPct val="20000"/>
                </a:spcBef>
                <a:buClr>
                  <a:srgbClr val="B42E3E"/>
                </a:buClr>
              </a:pPr>
              <a:r>
                <a:rPr lang="en-GB" sz="1700" b="1" dirty="0">
                  <a:solidFill>
                    <a:prstClr val="white">
                      <a:lumMod val="50000"/>
                    </a:prstClr>
                  </a:solidFill>
                  <a:latin typeface="Arial" pitchFamily="34" charset="0"/>
                  <a:cs typeface="Arial" pitchFamily="34" charset="0"/>
                </a:rPr>
                <a:t>314</a:t>
              </a:r>
            </a:p>
          </p:txBody>
        </p:sp>
        <p:sp>
          <p:nvSpPr>
            <p:cNvPr id="41" name="Right Triangle 40"/>
            <p:cNvSpPr/>
            <p:nvPr/>
          </p:nvSpPr>
          <p:spPr>
            <a:xfrm rot="16200000">
              <a:off x="4333481" y="4491715"/>
              <a:ext cx="907836" cy="655914"/>
            </a:xfrm>
            <a:prstGeom prst="rtTriangle">
              <a:avLst/>
            </a:prstGeom>
            <a:solidFill>
              <a:srgbClr val="FE5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GB">
                <a:solidFill>
                  <a:prstClr val="white"/>
                </a:solidFill>
                <a:latin typeface="Calibri"/>
              </a:endParaRPr>
            </a:p>
          </p:txBody>
        </p:sp>
        <p:sp>
          <p:nvSpPr>
            <p:cNvPr id="43" name="TextBox 42"/>
            <p:cNvSpPr txBox="1"/>
            <p:nvPr/>
          </p:nvSpPr>
          <p:spPr>
            <a:xfrm rot="18585140">
              <a:off x="4281176" y="4356203"/>
              <a:ext cx="768085" cy="366547"/>
            </a:xfrm>
            <a:prstGeom prst="rect">
              <a:avLst/>
            </a:prstGeom>
          </p:spPr>
          <p:txBody>
            <a:bodyPr vert="horz" wrap="none" lIns="91440" tIns="45720" rIns="91440" bIns="45720" rtlCol="0">
              <a:noAutofit/>
            </a:bodyPr>
            <a:lstStyle/>
            <a:p>
              <a:pPr algn="ctr" defTabSz="685800">
                <a:lnSpc>
                  <a:spcPct val="150000"/>
                </a:lnSpc>
                <a:spcBef>
                  <a:spcPct val="20000"/>
                </a:spcBef>
                <a:buClr>
                  <a:srgbClr val="B42E3E"/>
                </a:buClr>
              </a:pPr>
              <a:r>
                <a:rPr lang="en-GB" sz="1700" b="1" dirty="0">
                  <a:solidFill>
                    <a:prstClr val="white">
                      <a:lumMod val="50000"/>
                    </a:prstClr>
                  </a:solidFill>
                  <a:latin typeface="Arial" pitchFamily="34" charset="0"/>
                  <a:cs typeface="Arial" pitchFamily="34" charset="0"/>
                </a:rPr>
                <a:t>66</a:t>
              </a:r>
            </a:p>
          </p:txBody>
        </p:sp>
      </p:grpSp>
      <p:grpSp>
        <p:nvGrpSpPr>
          <p:cNvPr id="2" name="Group 1">
            <a:extLst>
              <a:ext uri="{FF2B5EF4-FFF2-40B4-BE49-F238E27FC236}">
                <a16:creationId xmlns:a16="http://schemas.microsoft.com/office/drawing/2014/main" xmlns="" id="{A76572B2-BF1A-4432-AE00-3A7559BF31E8}"/>
              </a:ext>
            </a:extLst>
          </p:cNvPr>
          <p:cNvGrpSpPr/>
          <p:nvPr/>
        </p:nvGrpSpPr>
        <p:grpSpPr>
          <a:xfrm>
            <a:off x="669585" y="1000386"/>
            <a:ext cx="1354168" cy="817923"/>
            <a:chOff x="892779" y="1333848"/>
            <a:chExt cx="1805557" cy="1090564"/>
          </a:xfrm>
        </p:grpSpPr>
        <p:sp>
          <p:nvSpPr>
            <p:cNvPr id="44" name="Right Triangle 43"/>
            <p:cNvSpPr/>
            <p:nvPr/>
          </p:nvSpPr>
          <p:spPr>
            <a:xfrm rot="16200000">
              <a:off x="853639" y="1470818"/>
              <a:ext cx="397873" cy="319590"/>
            </a:xfrm>
            <a:prstGeom prst="rtTriangle">
              <a:avLst/>
            </a:prstGeom>
            <a:solidFill>
              <a:srgbClr val="E814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GB">
                <a:solidFill>
                  <a:prstClr val="white"/>
                </a:solidFill>
                <a:latin typeface="Calibri"/>
              </a:endParaRPr>
            </a:p>
          </p:txBody>
        </p:sp>
        <p:sp>
          <p:nvSpPr>
            <p:cNvPr id="45" name="Right Triangle 44"/>
            <p:cNvSpPr/>
            <p:nvPr/>
          </p:nvSpPr>
          <p:spPr>
            <a:xfrm rot="16200000">
              <a:off x="843652" y="2056867"/>
              <a:ext cx="416672" cy="318418"/>
            </a:xfrm>
            <a:prstGeom prst="rtTriangle">
              <a:avLst/>
            </a:prstGeom>
            <a:solidFill>
              <a:srgbClr val="FE5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GB">
                <a:solidFill>
                  <a:prstClr val="white"/>
                </a:solidFill>
                <a:latin typeface="Calibri"/>
              </a:endParaRPr>
            </a:p>
          </p:txBody>
        </p:sp>
        <p:sp>
          <p:nvSpPr>
            <p:cNvPr id="46" name="TextBox 45"/>
            <p:cNvSpPr txBox="1"/>
            <p:nvPr/>
          </p:nvSpPr>
          <p:spPr>
            <a:xfrm>
              <a:off x="1401669" y="1333848"/>
              <a:ext cx="586475" cy="480053"/>
            </a:xfrm>
            <a:prstGeom prst="rect">
              <a:avLst/>
            </a:prstGeom>
          </p:spPr>
          <p:txBody>
            <a:bodyPr vert="horz" wrap="none" lIns="91440" tIns="45720" rIns="91440" bIns="45720" rtlCol="0">
              <a:noAutofit/>
            </a:bodyPr>
            <a:lstStyle/>
            <a:p>
              <a:pPr algn="ctr" defTabSz="685800">
                <a:lnSpc>
                  <a:spcPct val="150000"/>
                </a:lnSpc>
                <a:spcBef>
                  <a:spcPct val="20000"/>
                </a:spcBef>
                <a:buClr>
                  <a:srgbClr val="B42E3E"/>
                </a:buClr>
              </a:pPr>
              <a:r>
                <a:rPr lang="en-GB" sz="1400" b="1" dirty="0">
                  <a:solidFill>
                    <a:prstClr val="white">
                      <a:lumMod val="50000"/>
                    </a:prstClr>
                  </a:solidFill>
                  <a:latin typeface="Arial" pitchFamily="34" charset="0"/>
                  <a:cs typeface="Arial" pitchFamily="34" charset="0"/>
                </a:rPr>
                <a:t>Cities</a:t>
              </a:r>
            </a:p>
          </p:txBody>
        </p:sp>
        <p:sp>
          <p:nvSpPr>
            <p:cNvPr id="47" name="TextBox 46"/>
            <p:cNvSpPr txBox="1"/>
            <p:nvPr/>
          </p:nvSpPr>
          <p:spPr>
            <a:xfrm>
              <a:off x="2111861" y="1904547"/>
              <a:ext cx="586475" cy="480053"/>
            </a:xfrm>
            <a:prstGeom prst="rect">
              <a:avLst/>
            </a:prstGeom>
          </p:spPr>
          <p:txBody>
            <a:bodyPr vert="horz" wrap="none" lIns="91440" tIns="45720" rIns="91440" bIns="45720" rtlCol="0">
              <a:noAutofit/>
            </a:bodyPr>
            <a:lstStyle/>
            <a:p>
              <a:pPr algn="ctr" defTabSz="685800">
                <a:lnSpc>
                  <a:spcPct val="150000"/>
                </a:lnSpc>
                <a:spcBef>
                  <a:spcPct val="20000"/>
                </a:spcBef>
                <a:buClr>
                  <a:srgbClr val="B42E3E"/>
                </a:buClr>
              </a:pPr>
              <a:r>
                <a:rPr lang="en-GB" sz="1400" b="1" dirty="0">
                  <a:solidFill>
                    <a:prstClr val="white">
                      <a:lumMod val="50000"/>
                    </a:prstClr>
                  </a:solidFill>
                  <a:latin typeface="Arial" pitchFamily="34" charset="0"/>
                  <a:cs typeface="Arial" pitchFamily="34" charset="0"/>
                </a:rPr>
                <a:t>States and regions</a:t>
              </a:r>
            </a:p>
          </p:txBody>
        </p:sp>
      </p:grpSp>
      <p:grpSp>
        <p:nvGrpSpPr>
          <p:cNvPr id="61" name="Group 60">
            <a:extLst>
              <a:ext uri="{FF2B5EF4-FFF2-40B4-BE49-F238E27FC236}">
                <a16:creationId xmlns:a16="http://schemas.microsoft.com/office/drawing/2014/main" xmlns="" id="{63D35FEA-7F7B-4072-904A-1A905036B039}"/>
              </a:ext>
            </a:extLst>
          </p:cNvPr>
          <p:cNvGrpSpPr/>
          <p:nvPr/>
        </p:nvGrpSpPr>
        <p:grpSpPr>
          <a:xfrm>
            <a:off x="5916054" y="1253067"/>
            <a:ext cx="1149655" cy="3022276"/>
            <a:chOff x="8609234" y="1551631"/>
            <a:chExt cx="1532874" cy="4151779"/>
          </a:xfrm>
        </p:grpSpPr>
        <p:grpSp>
          <p:nvGrpSpPr>
            <p:cNvPr id="3" name="Group 2">
              <a:extLst>
                <a:ext uri="{FF2B5EF4-FFF2-40B4-BE49-F238E27FC236}">
                  <a16:creationId xmlns:a16="http://schemas.microsoft.com/office/drawing/2014/main" xmlns="" id="{037AB1CF-8AAE-4A28-9A50-7B51AEC49F34}"/>
                </a:ext>
              </a:extLst>
            </p:cNvPr>
            <p:cNvGrpSpPr/>
            <p:nvPr/>
          </p:nvGrpSpPr>
          <p:grpSpPr>
            <a:xfrm>
              <a:off x="9522208" y="1570024"/>
              <a:ext cx="619900" cy="3708104"/>
              <a:chOff x="9739598" y="1549399"/>
              <a:chExt cx="619900" cy="3708104"/>
            </a:xfrm>
          </p:grpSpPr>
          <p:sp>
            <p:nvSpPr>
              <p:cNvPr id="48" name="Rectangle 47"/>
              <p:cNvSpPr/>
              <p:nvPr/>
            </p:nvSpPr>
            <p:spPr>
              <a:xfrm>
                <a:off x="9739598" y="2509507"/>
                <a:ext cx="619897" cy="2747996"/>
              </a:xfrm>
              <a:prstGeom prst="rect">
                <a:avLst/>
              </a:prstGeom>
              <a:solidFill>
                <a:srgbClr val="E814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GB">
                  <a:solidFill>
                    <a:prstClr val="white"/>
                  </a:solidFill>
                  <a:latin typeface="Calibri"/>
                </a:endParaRPr>
              </a:p>
            </p:txBody>
          </p:sp>
          <p:sp>
            <p:nvSpPr>
              <p:cNvPr id="49" name="Right Triangle 48"/>
              <p:cNvSpPr/>
              <p:nvPr/>
            </p:nvSpPr>
            <p:spPr>
              <a:xfrm rot="16200000">
                <a:off x="9569495" y="1719503"/>
                <a:ext cx="960107" cy="619899"/>
              </a:xfrm>
              <a:prstGeom prst="rtTriangle">
                <a:avLst/>
              </a:prstGeom>
              <a:solidFill>
                <a:srgbClr val="E814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GB">
                  <a:solidFill>
                    <a:prstClr val="white"/>
                  </a:solidFill>
                  <a:latin typeface="Calibri"/>
                </a:endParaRPr>
              </a:p>
            </p:txBody>
          </p:sp>
        </p:grpSp>
        <p:sp>
          <p:nvSpPr>
            <p:cNvPr id="50" name="TextBox 49"/>
            <p:cNvSpPr txBox="1"/>
            <p:nvPr/>
          </p:nvSpPr>
          <p:spPr>
            <a:xfrm>
              <a:off x="9089720" y="5223357"/>
              <a:ext cx="586475" cy="480053"/>
            </a:xfrm>
            <a:prstGeom prst="rect">
              <a:avLst/>
            </a:prstGeom>
          </p:spPr>
          <p:txBody>
            <a:bodyPr vert="horz" wrap="none" lIns="91440" tIns="45720" rIns="91440" bIns="45720" rtlCol="0">
              <a:noAutofit/>
            </a:bodyPr>
            <a:lstStyle/>
            <a:p>
              <a:pPr defTabSz="685800">
                <a:lnSpc>
                  <a:spcPct val="150000"/>
                </a:lnSpc>
                <a:spcBef>
                  <a:spcPct val="20000"/>
                </a:spcBef>
                <a:buClr>
                  <a:srgbClr val="B42E3E"/>
                </a:buClr>
              </a:pPr>
              <a:r>
                <a:rPr lang="en-GB" sz="1400" b="1" dirty="0">
                  <a:solidFill>
                    <a:prstClr val="white">
                      <a:lumMod val="50000"/>
                    </a:prstClr>
                  </a:solidFill>
                  <a:latin typeface="Arial" pitchFamily="34" charset="0"/>
                  <a:cs typeface="Arial" pitchFamily="34" charset="0"/>
                </a:rPr>
                <a:t>2017</a:t>
              </a:r>
            </a:p>
          </p:txBody>
        </p:sp>
        <p:sp>
          <p:nvSpPr>
            <p:cNvPr id="51" name="TextBox 50"/>
            <p:cNvSpPr txBox="1"/>
            <p:nvPr/>
          </p:nvSpPr>
          <p:spPr>
            <a:xfrm rot="18585140">
              <a:off x="9210009" y="1695647"/>
              <a:ext cx="768085" cy="480053"/>
            </a:xfrm>
            <a:prstGeom prst="rect">
              <a:avLst/>
            </a:prstGeom>
          </p:spPr>
          <p:txBody>
            <a:bodyPr vert="horz" wrap="none" lIns="91440" tIns="45720" rIns="91440" bIns="45720" rtlCol="0">
              <a:noAutofit/>
            </a:bodyPr>
            <a:lstStyle/>
            <a:p>
              <a:pPr algn="ctr" defTabSz="685800">
                <a:lnSpc>
                  <a:spcPct val="150000"/>
                </a:lnSpc>
                <a:spcBef>
                  <a:spcPct val="20000"/>
                </a:spcBef>
                <a:buClr>
                  <a:srgbClr val="B42E3E"/>
                </a:buClr>
              </a:pPr>
              <a:r>
                <a:rPr lang="en-GB" sz="1700" b="1" dirty="0">
                  <a:solidFill>
                    <a:prstClr val="white">
                      <a:lumMod val="50000"/>
                    </a:prstClr>
                  </a:solidFill>
                  <a:latin typeface="Arial" pitchFamily="34" charset="0"/>
                  <a:cs typeface="Arial" pitchFamily="34" charset="0"/>
                </a:rPr>
                <a:t>573</a:t>
              </a:r>
            </a:p>
          </p:txBody>
        </p:sp>
        <p:grpSp>
          <p:nvGrpSpPr>
            <p:cNvPr id="7" name="Group 6">
              <a:extLst>
                <a:ext uri="{FF2B5EF4-FFF2-40B4-BE49-F238E27FC236}">
                  <a16:creationId xmlns:a16="http://schemas.microsoft.com/office/drawing/2014/main" xmlns="" id="{D13F8D01-DCC1-40CE-A0AA-8EA80A738530}"/>
                </a:ext>
              </a:extLst>
            </p:cNvPr>
            <p:cNvGrpSpPr/>
            <p:nvPr/>
          </p:nvGrpSpPr>
          <p:grpSpPr>
            <a:xfrm>
              <a:off x="8654526" y="4023200"/>
              <a:ext cx="619901" cy="1269491"/>
              <a:chOff x="8818720" y="3997223"/>
              <a:chExt cx="619901" cy="1269491"/>
            </a:xfrm>
          </p:grpSpPr>
          <p:sp>
            <p:nvSpPr>
              <p:cNvPr id="52" name="Rectangle 51"/>
              <p:cNvSpPr/>
              <p:nvPr/>
            </p:nvSpPr>
            <p:spPr>
              <a:xfrm>
                <a:off x="8818720" y="4946273"/>
                <a:ext cx="619897" cy="320441"/>
              </a:xfrm>
              <a:prstGeom prst="rect">
                <a:avLst/>
              </a:prstGeom>
              <a:solidFill>
                <a:srgbClr val="FE5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GB">
                  <a:solidFill>
                    <a:prstClr val="white"/>
                  </a:solidFill>
                  <a:latin typeface="Calibri"/>
                </a:endParaRPr>
              </a:p>
            </p:txBody>
          </p:sp>
          <p:sp>
            <p:nvSpPr>
              <p:cNvPr id="53" name="Right Triangle 52"/>
              <p:cNvSpPr/>
              <p:nvPr/>
            </p:nvSpPr>
            <p:spPr>
              <a:xfrm rot="16200000">
                <a:off x="8648618" y="4167327"/>
                <a:ext cx="960107" cy="619899"/>
              </a:xfrm>
              <a:prstGeom prst="rtTriangle">
                <a:avLst/>
              </a:prstGeom>
              <a:solidFill>
                <a:srgbClr val="FE5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GB">
                  <a:solidFill>
                    <a:prstClr val="white"/>
                  </a:solidFill>
                  <a:latin typeface="Calibri"/>
                </a:endParaRPr>
              </a:p>
            </p:txBody>
          </p:sp>
        </p:grpSp>
        <p:sp>
          <p:nvSpPr>
            <p:cNvPr id="54" name="TextBox 53"/>
            <p:cNvSpPr txBox="1"/>
            <p:nvPr/>
          </p:nvSpPr>
          <p:spPr>
            <a:xfrm rot="18305075">
              <a:off x="8408465" y="4059985"/>
              <a:ext cx="768085" cy="366547"/>
            </a:xfrm>
            <a:prstGeom prst="rect">
              <a:avLst/>
            </a:prstGeom>
          </p:spPr>
          <p:txBody>
            <a:bodyPr vert="horz" wrap="none" lIns="91440" tIns="45720" rIns="91440" bIns="45720" rtlCol="0">
              <a:noAutofit/>
            </a:bodyPr>
            <a:lstStyle/>
            <a:p>
              <a:pPr algn="ctr" defTabSz="685800">
                <a:lnSpc>
                  <a:spcPct val="150000"/>
                </a:lnSpc>
                <a:spcBef>
                  <a:spcPct val="20000"/>
                </a:spcBef>
                <a:buClr>
                  <a:srgbClr val="B42E3E"/>
                </a:buClr>
              </a:pPr>
              <a:r>
                <a:rPr lang="en-GB" sz="1700" b="1" dirty="0">
                  <a:solidFill>
                    <a:prstClr val="white">
                      <a:lumMod val="50000"/>
                    </a:prstClr>
                  </a:solidFill>
                  <a:latin typeface="Arial" pitchFamily="34" charset="0"/>
                  <a:cs typeface="Arial" pitchFamily="34" charset="0"/>
                </a:rPr>
                <a:t>101</a:t>
              </a:r>
            </a:p>
          </p:txBody>
        </p:sp>
      </p:grpSp>
      <p:grpSp>
        <p:nvGrpSpPr>
          <p:cNvPr id="62" name="Group 61">
            <a:extLst>
              <a:ext uri="{FF2B5EF4-FFF2-40B4-BE49-F238E27FC236}">
                <a16:creationId xmlns:a16="http://schemas.microsoft.com/office/drawing/2014/main" xmlns="" id="{2A3D7B05-CBF7-4F6C-8E96-A6C49594B99F}"/>
              </a:ext>
            </a:extLst>
          </p:cNvPr>
          <p:cNvGrpSpPr/>
          <p:nvPr/>
        </p:nvGrpSpPr>
        <p:grpSpPr>
          <a:xfrm>
            <a:off x="7176077" y="806701"/>
            <a:ext cx="1135449" cy="3522058"/>
            <a:chOff x="8628174" y="1551631"/>
            <a:chExt cx="1513934" cy="4165668"/>
          </a:xfrm>
        </p:grpSpPr>
        <p:grpSp>
          <p:nvGrpSpPr>
            <p:cNvPr id="63" name="Group 62">
              <a:extLst>
                <a:ext uri="{FF2B5EF4-FFF2-40B4-BE49-F238E27FC236}">
                  <a16:creationId xmlns:a16="http://schemas.microsoft.com/office/drawing/2014/main" xmlns="" id="{3BB61958-A793-428D-B3F2-99B928111FB9}"/>
                </a:ext>
              </a:extLst>
            </p:cNvPr>
            <p:cNvGrpSpPr/>
            <p:nvPr/>
          </p:nvGrpSpPr>
          <p:grpSpPr>
            <a:xfrm>
              <a:off x="9522208" y="1570024"/>
              <a:ext cx="619900" cy="3708104"/>
              <a:chOff x="9739598" y="1549399"/>
              <a:chExt cx="619900" cy="3708104"/>
            </a:xfrm>
          </p:grpSpPr>
          <p:sp>
            <p:nvSpPr>
              <p:cNvPr id="70" name="Rectangle 69">
                <a:extLst>
                  <a:ext uri="{FF2B5EF4-FFF2-40B4-BE49-F238E27FC236}">
                    <a16:creationId xmlns:a16="http://schemas.microsoft.com/office/drawing/2014/main" xmlns="" id="{5C19A602-D399-45C2-96F7-063735174BE1}"/>
                  </a:ext>
                </a:extLst>
              </p:cNvPr>
              <p:cNvSpPr/>
              <p:nvPr/>
            </p:nvSpPr>
            <p:spPr>
              <a:xfrm>
                <a:off x="9739598" y="2509507"/>
                <a:ext cx="619897" cy="2747996"/>
              </a:xfrm>
              <a:prstGeom prst="rect">
                <a:avLst/>
              </a:prstGeom>
              <a:solidFill>
                <a:srgbClr val="E814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GB" dirty="0">
                  <a:solidFill>
                    <a:prstClr val="white"/>
                  </a:solidFill>
                  <a:latin typeface="Calibri"/>
                </a:endParaRPr>
              </a:p>
            </p:txBody>
          </p:sp>
          <p:sp>
            <p:nvSpPr>
              <p:cNvPr id="71" name="Right Triangle 70">
                <a:extLst>
                  <a:ext uri="{FF2B5EF4-FFF2-40B4-BE49-F238E27FC236}">
                    <a16:creationId xmlns:a16="http://schemas.microsoft.com/office/drawing/2014/main" xmlns="" id="{EBD35645-9129-43CD-9899-567AA9A35EC5}"/>
                  </a:ext>
                </a:extLst>
              </p:cNvPr>
              <p:cNvSpPr/>
              <p:nvPr/>
            </p:nvSpPr>
            <p:spPr>
              <a:xfrm rot="16200000">
                <a:off x="9569495" y="1719503"/>
                <a:ext cx="960107" cy="619899"/>
              </a:xfrm>
              <a:prstGeom prst="rtTriangle">
                <a:avLst/>
              </a:prstGeom>
              <a:solidFill>
                <a:srgbClr val="E814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GB">
                  <a:solidFill>
                    <a:prstClr val="white"/>
                  </a:solidFill>
                  <a:latin typeface="Calibri"/>
                </a:endParaRPr>
              </a:p>
            </p:txBody>
          </p:sp>
        </p:grpSp>
        <p:sp>
          <p:nvSpPr>
            <p:cNvPr id="64" name="TextBox 63">
              <a:extLst>
                <a:ext uri="{FF2B5EF4-FFF2-40B4-BE49-F238E27FC236}">
                  <a16:creationId xmlns:a16="http://schemas.microsoft.com/office/drawing/2014/main" xmlns="" id="{6D1674D8-F673-4551-BE1C-7FBA7EC88F35}"/>
                </a:ext>
              </a:extLst>
            </p:cNvPr>
            <p:cNvSpPr txBox="1"/>
            <p:nvPr/>
          </p:nvSpPr>
          <p:spPr>
            <a:xfrm>
              <a:off x="9068520" y="5237246"/>
              <a:ext cx="586475" cy="480053"/>
            </a:xfrm>
            <a:prstGeom prst="rect">
              <a:avLst/>
            </a:prstGeom>
          </p:spPr>
          <p:txBody>
            <a:bodyPr vert="horz" wrap="none" lIns="91440" tIns="45720" rIns="91440" bIns="45720" rtlCol="0">
              <a:noAutofit/>
            </a:bodyPr>
            <a:lstStyle/>
            <a:p>
              <a:pPr defTabSz="685800">
                <a:lnSpc>
                  <a:spcPct val="150000"/>
                </a:lnSpc>
                <a:spcBef>
                  <a:spcPct val="20000"/>
                </a:spcBef>
                <a:buClr>
                  <a:srgbClr val="B42E3E"/>
                </a:buClr>
              </a:pPr>
              <a:r>
                <a:rPr lang="en-GB" sz="1400" b="1" dirty="0">
                  <a:solidFill>
                    <a:prstClr val="white">
                      <a:lumMod val="50000"/>
                    </a:prstClr>
                  </a:solidFill>
                  <a:latin typeface="Arial" pitchFamily="34" charset="0"/>
                  <a:cs typeface="Arial" pitchFamily="34" charset="0"/>
                </a:rPr>
                <a:t>2018</a:t>
              </a:r>
            </a:p>
          </p:txBody>
        </p:sp>
        <p:sp>
          <p:nvSpPr>
            <p:cNvPr id="65" name="TextBox 64">
              <a:extLst>
                <a:ext uri="{FF2B5EF4-FFF2-40B4-BE49-F238E27FC236}">
                  <a16:creationId xmlns:a16="http://schemas.microsoft.com/office/drawing/2014/main" xmlns="" id="{B71B2199-7878-4D1A-B777-DC4DA198F034}"/>
                </a:ext>
              </a:extLst>
            </p:cNvPr>
            <p:cNvSpPr txBox="1"/>
            <p:nvPr/>
          </p:nvSpPr>
          <p:spPr>
            <a:xfrm rot="18585140">
              <a:off x="9210009" y="1695647"/>
              <a:ext cx="768085" cy="480053"/>
            </a:xfrm>
            <a:prstGeom prst="rect">
              <a:avLst/>
            </a:prstGeom>
          </p:spPr>
          <p:txBody>
            <a:bodyPr vert="horz" wrap="none" lIns="91440" tIns="45720" rIns="91440" bIns="45720" rtlCol="0">
              <a:noAutofit/>
            </a:bodyPr>
            <a:lstStyle/>
            <a:p>
              <a:pPr algn="ctr" defTabSz="685800">
                <a:lnSpc>
                  <a:spcPct val="150000"/>
                </a:lnSpc>
                <a:spcBef>
                  <a:spcPct val="20000"/>
                </a:spcBef>
                <a:buClr>
                  <a:srgbClr val="B42E3E"/>
                </a:buClr>
              </a:pPr>
              <a:r>
                <a:rPr lang="en-GB" sz="1700" b="1">
                  <a:solidFill>
                    <a:prstClr val="white">
                      <a:lumMod val="50000"/>
                    </a:prstClr>
                  </a:solidFill>
                  <a:latin typeface="Arial" pitchFamily="34" charset="0"/>
                  <a:cs typeface="Arial" pitchFamily="34" charset="0"/>
                </a:rPr>
                <a:t>628</a:t>
              </a:r>
              <a:endParaRPr lang="en-GB" sz="1700" b="1" dirty="0">
                <a:solidFill>
                  <a:prstClr val="white">
                    <a:lumMod val="50000"/>
                  </a:prstClr>
                </a:solidFill>
                <a:latin typeface="Arial" pitchFamily="34" charset="0"/>
                <a:cs typeface="Arial" pitchFamily="34" charset="0"/>
              </a:endParaRPr>
            </a:p>
          </p:txBody>
        </p:sp>
        <p:grpSp>
          <p:nvGrpSpPr>
            <p:cNvPr id="66" name="Group 65">
              <a:extLst>
                <a:ext uri="{FF2B5EF4-FFF2-40B4-BE49-F238E27FC236}">
                  <a16:creationId xmlns:a16="http://schemas.microsoft.com/office/drawing/2014/main" xmlns="" id="{1FAB18AA-6A72-4F75-A3EF-1F0C21261069}"/>
                </a:ext>
              </a:extLst>
            </p:cNvPr>
            <p:cNvGrpSpPr/>
            <p:nvPr/>
          </p:nvGrpSpPr>
          <p:grpSpPr>
            <a:xfrm>
              <a:off x="8643246" y="3882261"/>
              <a:ext cx="631178" cy="1410429"/>
              <a:chOff x="8807440" y="3856284"/>
              <a:chExt cx="631178" cy="1410429"/>
            </a:xfrm>
          </p:grpSpPr>
          <p:sp>
            <p:nvSpPr>
              <p:cNvPr id="68" name="Rectangle 67">
                <a:extLst>
                  <a:ext uri="{FF2B5EF4-FFF2-40B4-BE49-F238E27FC236}">
                    <a16:creationId xmlns:a16="http://schemas.microsoft.com/office/drawing/2014/main" xmlns="" id="{2508835B-4CEE-404D-A59D-B4C6C796C8D6}"/>
                  </a:ext>
                </a:extLst>
              </p:cNvPr>
              <p:cNvSpPr/>
              <p:nvPr/>
            </p:nvSpPr>
            <p:spPr>
              <a:xfrm>
                <a:off x="8818720" y="4899233"/>
                <a:ext cx="619898" cy="367480"/>
              </a:xfrm>
              <a:prstGeom prst="rect">
                <a:avLst/>
              </a:prstGeom>
              <a:solidFill>
                <a:srgbClr val="FE5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GB">
                  <a:solidFill>
                    <a:prstClr val="white"/>
                  </a:solidFill>
                  <a:latin typeface="Calibri"/>
                </a:endParaRPr>
              </a:p>
            </p:txBody>
          </p:sp>
          <p:sp>
            <p:nvSpPr>
              <p:cNvPr id="69" name="Right Triangle 68">
                <a:extLst>
                  <a:ext uri="{FF2B5EF4-FFF2-40B4-BE49-F238E27FC236}">
                    <a16:creationId xmlns:a16="http://schemas.microsoft.com/office/drawing/2014/main" xmlns="" id="{04E2761D-26E8-4BCF-8060-2FA38C1F6CC6}"/>
                  </a:ext>
                </a:extLst>
              </p:cNvPr>
              <p:cNvSpPr/>
              <p:nvPr/>
            </p:nvSpPr>
            <p:spPr>
              <a:xfrm rot="16200000">
                <a:off x="8572507" y="4091217"/>
                <a:ext cx="1101044" cy="631177"/>
              </a:xfrm>
              <a:prstGeom prst="rtTriangle">
                <a:avLst/>
              </a:prstGeom>
              <a:solidFill>
                <a:srgbClr val="FE5E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GB">
                  <a:solidFill>
                    <a:prstClr val="white"/>
                  </a:solidFill>
                  <a:latin typeface="Calibri"/>
                </a:endParaRPr>
              </a:p>
            </p:txBody>
          </p:sp>
        </p:grpSp>
        <p:sp>
          <p:nvSpPr>
            <p:cNvPr id="67" name="TextBox 66">
              <a:extLst>
                <a:ext uri="{FF2B5EF4-FFF2-40B4-BE49-F238E27FC236}">
                  <a16:creationId xmlns:a16="http://schemas.microsoft.com/office/drawing/2014/main" xmlns="" id="{1B84C7CF-24DD-45D1-936B-79F2576D73B5}"/>
                </a:ext>
              </a:extLst>
            </p:cNvPr>
            <p:cNvSpPr txBox="1"/>
            <p:nvPr/>
          </p:nvSpPr>
          <p:spPr>
            <a:xfrm rot="18108842">
              <a:off x="8427405" y="3931599"/>
              <a:ext cx="768085" cy="366547"/>
            </a:xfrm>
            <a:prstGeom prst="rect">
              <a:avLst/>
            </a:prstGeom>
          </p:spPr>
          <p:txBody>
            <a:bodyPr vert="horz" wrap="none" lIns="91440" tIns="45720" rIns="91440" bIns="45720" rtlCol="0">
              <a:noAutofit/>
            </a:bodyPr>
            <a:lstStyle/>
            <a:p>
              <a:pPr algn="ctr" defTabSz="685800">
                <a:lnSpc>
                  <a:spcPct val="150000"/>
                </a:lnSpc>
                <a:spcBef>
                  <a:spcPct val="20000"/>
                </a:spcBef>
                <a:buClr>
                  <a:srgbClr val="B42E3E"/>
                </a:buClr>
              </a:pPr>
              <a:r>
                <a:rPr lang="en-GB" sz="1700" b="1" dirty="0">
                  <a:solidFill>
                    <a:prstClr val="white">
                      <a:lumMod val="50000"/>
                    </a:prstClr>
                  </a:solidFill>
                  <a:latin typeface="Arial" pitchFamily="34" charset="0"/>
                  <a:cs typeface="Arial" pitchFamily="34" charset="0"/>
                </a:rPr>
                <a:t>122</a:t>
              </a:r>
            </a:p>
          </p:txBody>
        </p:sp>
      </p:grpSp>
    </p:spTree>
    <p:extLst>
      <p:ext uri="{BB962C8B-B14F-4D97-AF65-F5344CB8AC3E}">
        <p14:creationId xmlns:p14="http://schemas.microsoft.com/office/powerpoint/2010/main" val="6321664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Disclosure as a transformative process</a:t>
            </a:r>
          </a:p>
        </p:txBody>
      </p:sp>
      <p:sp>
        <p:nvSpPr>
          <p:cNvPr id="3" name="Content Placeholder 2"/>
          <p:cNvSpPr>
            <a:spLocks noGrp="1"/>
          </p:cNvSpPr>
          <p:nvPr>
            <p:ph idx="1"/>
          </p:nvPr>
        </p:nvSpPr>
        <p:spPr>
          <a:xfrm>
            <a:off x="475926" y="950839"/>
            <a:ext cx="8229600" cy="3168351"/>
          </a:xfrm>
          <a:solidFill>
            <a:srgbClr val="7ED0E0"/>
          </a:solidFill>
        </p:spPr>
        <p:txBody>
          <a:bodyPr/>
          <a:lstStyle/>
          <a:p>
            <a:pPr lvl="0">
              <a:buNone/>
            </a:pPr>
            <a:r>
              <a:rPr lang="en-GB" dirty="0"/>
              <a:t> </a:t>
            </a:r>
          </a:p>
        </p:txBody>
      </p:sp>
      <p:sp>
        <p:nvSpPr>
          <p:cNvPr id="4" name="Slide Number Placeholder 3"/>
          <p:cNvSpPr>
            <a:spLocks noGrp="1"/>
          </p:cNvSpPr>
          <p:nvPr>
            <p:ph type="sldNum" sz="quarter" idx="4"/>
          </p:nvPr>
        </p:nvSpPr>
        <p:spPr/>
        <p:txBody>
          <a:bodyPr/>
          <a:lstStyle/>
          <a:p>
            <a:r>
              <a:rPr lang="en-GB" dirty="0"/>
              <a:t>Page </a:t>
            </a:r>
            <a:fld id="{45D3527D-D760-4252-A7F2-B4C9D1C491A7}" type="slidenum">
              <a:rPr lang="en-GB" smtClean="0"/>
              <a:pPr/>
              <a:t>4</a:t>
            </a:fld>
            <a:r>
              <a:rPr lang="en-GB" dirty="0"/>
              <a:t>  </a:t>
            </a:r>
          </a:p>
        </p:txBody>
      </p:sp>
      <p:sp>
        <p:nvSpPr>
          <p:cNvPr id="7" name="Rounded Rectangle 6"/>
          <p:cNvSpPr/>
          <p:nvPr/>
        </p:nvSpPr>
        <p:spPr>
          <a:xfrm>
            <a:off x="6502169" y="2008959"/>
            <a:ext cx="1368152" cy="360040"/>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dirty="0">
                <a:latin typeface="Arial" panose="020B0604020202020204" pitchFamily="34" charset="0"/>
                <a:cs typeface="Arial" panose="020B0604020202020204" pitchFamily="34" charset="0"/>
              </a:rPr>
              <a:t>CDP Action</a:t>
            </a:r>
          </a:p>
        </p:txBody>
      </p:sp>
      <p:sp>
        <p:nvSpPr>
          <p:cNvPr id="8" name="Rounded Rectangle 7"/>
          <p:cNvSpPr/>
          <p:nvPr/>
        </p:nvSpPr>
        <p:spPr>
          <a:xfrm>
            <a:off x="6523216" y="2495378"/>
            <a:ext cx="1368152" cy="360040"/>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dirty="0">
                <a:latin typeface="Arial" panose="020B0604020202020204" pitchFamily="34" charset="0"/>
                <a:cs typeface="Arial" panose="020B0604020202020204" pitchFamily="34" charset="0"/>
              </a:rPr>
              <a:t>City Reaction</a:t>
            </a:r>
          </a:p>
        </p:txBody>
      </p:sp>
      <p:sp>
        <p:nvSpPr>
          <p:cNvPr id="9" name="Right Triangle 8"/>
          <p:cNvSpPr/>
          <p:nvPr/>
        </p:nvSpPr>
        <p:spPr>
          <a:xfrm rot="10800000">
            <a:off x="6035062" y="2033313"/>
            <a:ext cx="307800" cy="311332"/>
          </a:xfrm>
          <a:prstGeom prst="r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ight Triangle 9"/>
          <p:cNvSpPr/>
          <p:nvPr/>
        </p:nvSpPr>
        <p:spPr>
          <a:xfrm rot="10800000">
            <a:off x="6064528" y="2544086"/>
            <a:ext cx="307800" cy="311332"/>
          </a:xfrm>
          <a:prstGeom prst="r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ounded Rectangle 10"/>
          <p:cNvSpPr/>
          <p:nvPr/>
        </p:nvSpPr>
        <p:spPr>
          <a:xfrm>
            <a:off x="2410222" y="1159256"/>
            <a:ext cx="1368152" cy="644796"/>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dirty="0">
                <a:latin typeface="Arial" panose="020B0604020202020204" pitchFamily="34" charset="0"/>
                <a:cs typeface="Arial" panose="020B0604020202020204" pitchFamily="34" charset="0"/>
              </a:rPr>
              <a:t>Request for information</a:t>
            </a:r>
          </a:p>
        </p:txBody>
      </p:sp>
      <p:sp>
        <p:nvSpPr>
          <p:cNvPr id="12" name="Rounded Rectangle 11"/>
          <p:cNvSpPr/>
          <p:nvPr/>
        </p:nvSpPr>
        <p:spPr>
          <a:xfrm>
            <a:off x="3947826" y="2206148"/>
            <a:ext cx="1285800" cy="644796"/>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GB" sz="1100" dirty="0">
                <a:latin typeface="Arial" panose="020B0604020202020204" pitchFamily="34" charset="0"/>
                <a:cs typeface="Arial" panose="020B0604020202020204" pitchFamily="34" charset="0"/>
              </a:rPr>
              <a:t>Answer formulation and submission</a:t>
            </a:r>
          </a:p>
        </p:txBody>
      </p:sp>
      <p:sp>
        <p:nvSpPr>
          <p:cNvPr id="13" name="Rounded Rectangle 12"/>
          <p:cNvSpPr/>
          <p:nvPr/>
        </p:nvSpPr>
        <p:spPr>
          <a:xfrm>
            <a:off x="2409488" y="3268886"/>
            <a:ext cx="1285800" cy="644796"/>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GB" sz="1100" dirty="0">
                <a:latin typeface="Arial" panose="020B0604020202020204" pitchFamily="34" charset="0"/>
                <a:cs typeface="Arial" panose="020B0604020202020204" pitchFamily="34" charset="0"/>
              </a:rPr>
              <a:t>Feedback</a:t>
            </a:r>
          </a:p>
        </p:txBody>
      </p:sp>
      <p:sp>
        <p:nvSpPr>
          <p:cNvPr id="14" name="Rounded Rectangle 13"/>
          <p:cNvSpPr/>
          <p:nvPr/>
        </p:nvSpPr>
        <p:spPr>
          <a:xfrm>
            <a:off x="858589" y="2167446"/>
            <a:ext cx="1285800" cy="644796"/>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GB" sz="1100" dirty="0">
                <a:latin typeface="Arial" panose="020B0604020202020204" pitchFamily="34" charset="0"/>
                <a:cs typeface="Arial" panose="020B0604020202020204" pitchFamily="34" charset="0"/>
              </a:rPr>
              <a:t>Establish policies and take action</a:t>
            </a:r>
          </a:p>
        </p:txBody>
      </p:sp>
      <p:sp>
        <p:nvSpPr>
          <p:cNvPr id="15" name="Right Triangle 14"/>
          <p:cNvSpPr/>
          <p:nvPr/>
        </p:nvSpPr>
        <p:spPr>
          <a:xfrm rot="16200000">
            <a:off x="4081360" y="1656952"/>
            <a:ext cx="307800" cy="311332"/>
          </a:xfrm>
          <a:prstGeom prst="r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ight Triangle 15"/>
          <p:cNvSpPr/>
          <p:nvPr/>
        </p:nvSpPr>
        <p:spPr>
          <a:xfrm>
            <a:off x="4079594" y="3056401"/>
            <a:ext cx="307800" cy="311332"/>
          </a:xfrm>
          <a:prstGeom prst="r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ight Triangle 16"/>
          <p:cNvSpPr/>
          <p:nvPr/>
        </p:nvSpPr>
        <p:spPr>
          <a:xfrm rot="5400000">
            <a:off x="1715617" y="3054635"/>
            <a:ext cx="307800" cy="311332"/>
          </a:xfrm>
          <a:prstGeom prst="r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ight Triangle 17"/>
          <p:cNvSpPr/>
          <p:nvPr/>
        </p:nvSpPr>
        <p:spPr>
          <a:xfrm rot="10800000">
            <a:off x="1717383" y="1611955"/>
            <a:ext cx="307800" cy="311332"/>
          </a:xfrm>
          <a:prstGeom prst="r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9" name="Picture 4" descr="Related image">
            <a:extLst>
              <a:ext uri="{FF2B5EF4-FFF2-40B4-BE49-F238E27FC236}">
                <a16:creationId xmlns:a16="http://schemas.microsoft.com/office/drawing/2014/main" xmlns="" id="{330B64EE-2279-43F1-A6B2-3B3DC2A25FFD}"/>
              </a:ext>
            </a:extLst>
          </p:cNvPr>
          <p:cNvPicPr>
            <a:picLocks noChangeAspect="1" noChangeArrowheads="1"/>
          </p:cNvPicPr>
          <p:nvPr/>
        </p:nvPicPr>
        <p:blipFill>
          <a:blip r:embed="rId3" cstate="print">
            <a:duotone>
              <a:schemeClr val="accent5">
                <a:shade val="45000"/>
                <a:satMod val="135000"/>
              </a:schemeClr>
              <a:prstClr val="white"/>
            </a:duotone>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2466043" y="1941942"/>
            <a:ext cx="1095803" cy="109580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6797887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r>
              <a:rPr lang="en-GB"/>
              <a:t>Page </a:t>
            </a:r>
            <a:fld id="{45D3527D-D760-4252-A7F2-B4C9D1C491A7}" type="slidenum">
              <a:rPr lang="en-GB" smtClean="0"/>
              <a:pPr/>
              <a:t>5</a:t>
            </a:fld>
            <a:r>
              <a:rPr lang="en-GB"/>
              <a:t>  </a:t>
            </a:r>
            <a:endParaRPr lang="en-GB" dirty="0"/>
          </a:p>
        </p:txBody>
      </p:sp>
      <p:sp>
        <p:nvSpPr>
          <p:cNvPr id="7" name="Title 1">
            <a:extLst>
              <a:ext uri="{FF2B5EF4-FFF2-40B4-BE49-F238E27FC236}">
                <a16:creationId xmlns:a16="http://schemas.microsoft.com/office/drawing/2014/main" xmlns="" id="{9BD3C1A3-AB43-46E5-974D-C30A44C85578}"/>
              </a:ext>
            </a:extLst>
          </p:cNvPr>
          <p:cNvSpPr>
            <a:spLocks noGrp="1"/>
          </p:cNvSpPr>
          <p:nvPr>
            <p:ph type="title"/>
          </p:nvPr>
        </p:nvSpPr>
        <p:spPr>
          <a:xfrm>
            <a:off x="457200" y="277987"/>
            <a:ext cx="8229600" cy="565571"/>
          </a:xfrm>
        </p:spPr>
        <p:txBody>
          <a:bodyPr>
            <a:noAutofit/>
          </a:bodyPr>
          <a:lstStyle/>
          <a:p>
            <a:r>
              <a:rPr lang="en-GB" sz="2800" dirty="0"/>
              <a:t>Water is a growing risk for cities</a:t>
            </a:r>
          </a:p>
        </p:txBody>
      </p:sp>
      <p:pic>
        <p:nvPicPr>
          <p:cNvPr id="9" name="Picture 8">
            <a:extLst>
              <a:ext uri="{FF2B5EF4-FFF2-40B4-BE49-F238E27FC236}">
                <a16:creationId xmlns:a16="http://schemas.microsoft.com/office/drawing/2014/main" xmlns="" id="{C865B639-1F6E-446C-A5C6-8CAC1C3609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041" y="771550"/>
            <a:ext cx="8932637" cy="3528392"/>
          </a:xfrm>
          <a:prstGeom prst="rect">
            <a:avLst/>
          </a:prstGeom>
        </p:spPr>
      </p:pic>
    </p:spTree>
    <p:extLst>
      <p:ext uri="{BB962C8B-B14F-4D97-AF65-F5344CB8AC3E}">
        <p14:creationId xmlns:p14="http://schemas.microsoft.com/office/powerpoint/2010/main" val="22024638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7987"/>
            <a:ext cx="8229600" cy="565571"/>
          </a:xfrm>
        </p:spPr>
        <p:txBody>
          <a:bodyPr>
            <a:noAutofit/>
          </a:bodyPr>
          <a:lstStyle/>
          <a:p>
            <a:r>
              <a:rPr lang="en-GB" sz="2800" dirty="0"/>
              <a:t>The top three water risks are identified as:</a:t>
            </a:r>
          </a:p>
        </p:txBody>
      </p:sp>
      <p:sp>
        <p:nvSpPr>
          <p:cNvPr id="3" name="Slide Number Placeholder 2"/>
          <p:cNvSpPr>
            <a:spLocks noGrp="1"/>
          </p:cNvSpPr>
          <p:nvPr>
            <p:ph type="sldNum" sz="quarter" idx="4"/>
          </p:nvPr>
        </p:nvSpPr>
        <p:spPr/>
        <p:txBody>
          <a:bodyPr/>
          <a:lstStyle/>
          <a:p>
            <a:r>
              <a:rPr lang="en-GB"/>
              <a:t>Page </a:t>
            </a:r>
            <a:fld id="{45D3527D-D760-4252-A7F2-B4C9D1C491A7}" type="slidenum">
              <a:rPr lang="en-GB" smtClean="0"/>
              <a:pPr/>
              <a:t>6</a:t>
            </a:fld>
            <a:r>
              <a:rPr lang="en-GB"/>
              <a:t>  </a:t>
            </a:r>
            <a:endParaRPr lang="en-GB" dirty="0"/>
          </a:p>
        </p:txBody>
      </p:sp>
      <p:grpSp>
        <p:nvGrpSpPr>
          <p:cNvPr id="4" name="Group 3"/>
          <p:cNvGrpSpPr/>
          <p:nvPr/>
        </p:nvGrpSpPr>
        <p:grpSpPr>
          <a:xfrm>
            <a:off x="315654" y="1006996"/>
            <a:ext cx="3233376" cy="3024336"/>
            <a:chOff x="323528" y="915566"/>
            <a:chExt cx="3502042" cy="3275633"/>
          </a:xfrm>
        </p:grpSpPr>
        <p:pic>
          <p:nvPicPr>
            <p:cNvPr id="14" name="Picture 13">
              <a:extLst>
                <a:ext uri="{FF2B5EF4-FFF2-40B4-BE49-F238E27FC236}">
                  <a16:creationId xmlns:a16="http://schemas.microsoft.com/office/drawing/2014/main" xmlns="" id="{10DB4F5E-1A2F-47FB-9EBC-8894B2B8CB2D}"/>
                </a:ext>
              </a:extLst>
            </p:cNvPr>
            <p:cNvPicPr>
              <a:picLocks noChangeAspect="1"/>
            </p:cNvPicPr>
            <p:nvPr/>
          </p:nvPicPr>
          <p:blipFill rotWithShape="1">
            <a:blip r:embed="rId3">
              <a:extLst>
                <a:ext uri="{28A0092B-C50C-407E-A947-70E740481C1C}">
                  <a14:useLocalDpi xmlns:a14="http://schemas.microsoft.com/office/drawing/2010/main" val="0"/>
                </a:ext>
              </a:extLst>
            </a:blip>
            <a:srcRect l="1" r="51755"/>
            <a:stretch/>
          </p:blipFill>
          <p:spPr>
            <a:xfrm>
              <a:off x="323528" y="915566"/>
              <a:ext cx="2873304" cy="3275633"/>
            </a:xfrm>
            <a:prstGeom prst="rect">
              <a:avLst/>
            </a:prstGeom>
          </p:spPr>
        </p:pic>
        <p:pic>
          <p:nvPicPr>
            <p:cNvPr id="5" name="Picture 4">
              <a:extLst/>
            </p:cNvPr>
            <p:cNvPicPr>
              <a:picLocks noChangeAspect="1"/>
            </p:cNvPicPr>
            <p:nvPr/>
          </p:nvPicPr>
          <p:blipFill rotWithShape="1">
            <a:blip r:embed="rId3">
              <a:extLst>
                <a:ext uri="{28A0092B-C50C-407E-A947-70E740481C1C}">
                  <a14:useLocalDpi xmlns:a14="http://schemas.microsoft.com/office/drawing/2010/main" val="0"/>
                </a:ext>
              </a:extLst>
            </a:blip>
            <a:srcRect l="95581" t="15401" r="-4357" b="37787"/>
            <a:stretch/>
          </p:blipFill>
          <p:spPr>
            <a:xfrm>
              <a:off x="3196832" y="1347614"/>
              <a:ext cx="628738" cy="2664296"/>
            </a:xfrm>
            <a:prstGeom prst="rect">
              <a:avLst/>
            </a:prstGeom>
          </p:spPr>
        </p:pic>
      </p:grpSp>
      <p:pic>
        <p:nvPicPr>
          <p:cNvPr id="6" name="Picture 5">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44974" y="1079004"/>
            <a:ext cx="5472608" cy="2804468"/>
          </a:xfrm>
          <a:prstGeom prst="rect">
            <a:avLst/>
          </a:prstGeom>
        </p:spPr>
      </p:pic>
    </p:spTree>
    <p:extLst>
      <p:ext uri="{BB962C8B-B14F-4D97-AF65-F5344CB8AC3E}">
        <p14:creationId xmlns:p14="http://schemas.microsoft.com/office/powerpoint/2010/main" val="36214382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8E108A5-19D1-4A44-8BE3-BAF6B23B02B4}"/>
              </a:ext>
            </a:extLst>
          </p:cNvPr>
          <p:cNvSpPr>
            <a:spLocks noGrp="1"/>
          </p:cNvSpPr>
          <p:nvPr>
            <p:ph type="title"/>
          </p:nvPr>
        </p:nvSpPr>
        <p:spPr>
          <a:xfrm>
            <a:off x="467544" y="205979"/>
            <a:ext cx="8208912" cy="565571"/>
          </a:xfrm>
        </p:spPr>
        <p:txBody>
          <a:bodyPr>
            <a:noAutofit/>
          </a:bodyPr>
          <a:lstStyle/>
          <a:p>
            <a:r>
              <a:rPr lang="en-GB" sz="2000" dirty="0"/>
              <a:t>Our vision is to achieve a secure and sustainable water supply by 2030</a:t>
            </a:r>
          </a:p>
        </p:txBody>
      </p:sp>
      <p:sp>
        <p:nvSpPr>
          <p:cNvPr id="3" name="Slide Number Placeholder 2">
            <a:extLst>
              <a:ext uri="{FF2B5EF4-FFF2-40B4-BE49-F238E27FC236}">
                <a16:creationId xmlns:a16="http://schemas.microsoft.com/office/drawing/2014/main" xmlns="" id="{2DF7F658-5DF5-47FC-B796-CA59151AE422}"/>
              </a:ext>
            </a:extLst>
          </p:cNvPr>
          <p:cNvSpPr>
            <a:spLocks noGrp="1"/>
          </p:cNvSpPr>
          <p:nvPr>
            <p:ph type="sldNum" sz="quarter" idx="4"/>
          </p:nvPr>
        </p:nvSpPr>
        <p:spPr/>
        <p:txBody>
          <a:bodyPr/>
          <a:lstStyle/>
          <a:p>
            <a:r>
              <a:rPr lang="en-GB"/>
              <a:t>Page </a:t>
            </a:r>
            <a:fld id="{45D3527D-D760-4252-A7F2-B4C9D1C491A7}" type="slidenum">
              <a:rPr lang="en-GB" smtClean="0"/>
              <a:pPr/>
              <a:t>7</a:t>
            </a:fld>
            <a:r>
              <a:rPr lang="en-GB"/>
              <a:t>  </a:t>
            </a:r>
            <a:endParaRPr lang="en-GB" dirty="0"/>
          </a:p>
        </p:txBody>
      </p:sp>
      <p:pic>
        <p:nvPicPr>
          <p:cNvPr id="7" name="Picture 6">
            <a:extLst>
              <a:ext uri="{FF2B5EF4-FFF2-40B4-BE49-F238E27FC236}">
                <a16:creationId xmlns:a16="http://schemas.microsoft.com/office/drawing/2014/main" xmlns="" id="{286A10FF-2882-463F-B137-501355966E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7584" y="843558"/>
            <a:ext cx="7289898" cy="3284318"/>
          </a:xfrm>
          <a:prstGeom prst="rect">
            <a:avLst/>
          </a:prstGeom>
        </p:spPr>
      </p:pic>
    </p:spTree>
    <p:extLst>
      <p:ext uri="{BB962C8B-B14F-4D97-AF65-F5344CB8AC3E}">
        <p14:creationId xmlns:p14="http://schemas.microsoft.com/office/powerpoint/2010/main" val="17991411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C1F9C32-1FB3-4FE1-9ECD-8A8A5912F1E6}"/>
              </a:ext>
            </a:extLst>
          </p:cNvPr>
          <p:cNvSpPr>
            <a:spLocks noGrp="1"/>
          </p:cNvSpPr>
          <p:nvPr>
            <p:ph type="title"/>
          </p:nvPr>
        </p:nvSpPr>
        <p:spPr/>
        <p:txBody>
          <a:bodyPr>
            <a:normAutofit/>
          </a:bodyPr>
          <a:lstStyle/>
          <a:p>
            <a:r>
              <a:rPr lang="en-GB" sz="2500" dirty="0"/>
              <a:t>However, there’s a big gap between our vision and reality</a:t>
            </a:r>
          </a:p>
        </p:txBody>
      </p:sp>
      <p:sp>
        <p:nvSpPr>
          <p:cNvPr id="3" name="Slide Number Placeholder 2">
            <a:extLst>
              <a:ext uri="{FF2B5EF4-FFF2-40B4-BE49-F238E27FC236}">
                <a16:creationId xmlns:a16="http://schemas.microsoft.com/office/drawing/2014/main" xmlns="" id="{E2AE6C01-E5E5-4823-9C13-6C6E463BB64C}"/>
              </a:ext>
            </a:extLst>
          </p:cNvPr>
          <p:cNvSpPr>
            <a:spLocks noGrp="1"/>
          </p:cNvSpPr>
          <p:nvPr>
            <p:ph type="sldNum" sz="quarter" idx="4"/>
          </p:nvPr>
        </p:nvSpPr>
        <p:spPr/>
        <p:txBody>
          <a:bodyPr/>
          <a:lstStyle/>
          <a:p>
            <a:r>
              <a:rPr lang="en-GB"/>
              <a:t>Page </a:t>
            </a:r>
            <a:fld id="{45D3527D-D760-4252-A7F2-B4C9D1C491A7}" type="slidenum">
              <a:rPr lang="en-GB" smtClean="0"/>
              <a:pPr/>
              <a:t>8</a:t>
            </a:fld>
            <a:r>
              <a:rPr lang="en-GB"/>
              <a:t>  </a:t>
            </a:r>
            <a:endParaRPr lang="en-GB" dirty="0"/>
          </a:p>
        </p:txBody>
      </p:sp>
      <p:pic>
        <p:nvPicPr>
          <p:cNvPr id="5" name="Picture 4">
            <a:extLst>
              <a:ext uri="{FF2B5EF4-FFF2-40B4-BE49-F238E27FC236}">
                <a16:creationId xmlns:a16="http://schemas.microsoft.com/office/drawing/2014/main" xmlns="" id="{8B2757F6-D604-404C-A898-B2F25EEDF1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58380" y="915566"/>
            <a:ext cx="5400600" cy="3180245"/>
          </a:xfrm>
          <a:prstGeom prst="rect">
            <a:avLst/>
          </a:prstGeom>
        </p:spPr>
      </p:pic>
    </p:spTree>
    <p:extLst>
      <p:ext uri="{BB962C8B-B14F-4D97-AF65-F5344CB8AC3E}">
        <p14:creationId xmlns:p14="http://schemas.microsoft.com/office/powerpoint/2010/main" val="875254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65272BC-6CF8-4E63-B106-BC02BCD1052C}"/>
              </a:ext>
            </a:extLst>
          </p:cNvPr>
          <p:cNvSpPr>
            <a:spLocks noGrp="1"/>
          </p:cNvSpPr>
          <p:nvPr>
            <p:ph type="title"/>
          </p:nvPr>
        </p:nvSpPr>
        <p:spPr/>
        <p:txBody>
          <a:bodyPr>
            <a:normAutofit fontScale="90000"/>
          </a:bodyPr>
          <a:lstStyle/>
          <a:p>
            <a:r>
              <a:rPr lang="en-GB" dirty="0"/>
              <a:t>And the gap is getting bigger</a:t>
            </a:r>
          </a:p>
        </p:txBody>
      </p:sp>
      <p:sp>
        <p:nvSpPr>
          <p:cNvPr id="3" name="Slide Number Placeholder 2">
            <a:extLst>
              <a:ext uri="{FF2B5EF4-FFF2-40B4-BE49-F238E27FC236}">
                <a16:creationId xmlns:a16="http://schemas.microsoft.com/office/drawing/2014/main" xmlns="" id="{9C87A982-78B1-44D4-AC90-34C0E279D9A2}"/>
              </a:ext>
            </a:extLst>
          </p:cNvPr>
          <p:cNvSpPr>
            <a:spLocks noGrp="1"/>
          </p:cNvSpPr>
          <p:nvPr>
            <p:ph type="sldNum" sz="quarter" idx="4"/>
          </p:nvPr>
        </p:nvSpPr>
        <p:spPr/>
        <p:txBody>
          <a:bodyPr/>
          <a:lstStyle/>
          <a:p>
            <a:r>
              <a:rPr lang="en-GB"/>
              <a:t>Page </a:t>
            </a:r>
            <a:fld id="{45D3527D-D760-4252-A7F2-B4C9D1C491A7}" type="slidenum">
              <a:rPr lang="en-GB" smtClean="0"/>
              <a:pPr/>
              <a:t>9</a:t>
            </a:fld>
            <a:r>
              <a:rPr lang="en-GB"/>
              <a:t>  </a:t>
            </a:r>
            <a:endParaRPr lang="en-GB" dirty="0"/>
          </a:p>
        </p:txBody>
      </p:sp>
      <p:pic>
        <p:nvPicPr>
          <p:cNvPr id="5" name="Picture 4">
            <a:extLst>
              <a:ext uri="{FF2B5EF4-FFF2-40B4-BE49-F238E27FC236}">
                <a16:creationId xmlns:a16="http://schemas.microsoft.com/office/drawing/2014/main" xmlns="" id="{F33002C2-0A14-40CE-B775-A7AFAD2B9A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2558" y="1059582"/>
            <a:ext cx="8324242" cy="2715710"/>
          </a:xfrm>
          <a:prstGeom prst="rect">
            <a:avLst/>
          </a:prstGeom>
        </p:spPr>
      </p:pic>
    </p:spTree>
    <p:extLst>
      <p:ext uri="{BB962C8B-B14F-4D97-AF65-F5344CB8AC3E}">
        <p14:creationId xmlns:p14="http://schemas.microsoft.com/office/powerpoint/2010/main" val="27185795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D72ADE7-2E82-4563-8B23-4C7A1BEB69CE}"/>
              </a:ext>
            </a:extLst>
          </p:cNvPr>
          <p:cNvSpPr>
            <a:spLocks noGrp="1"/>
          </p:cNvSpPr>
          <p:nvPr>
            <p:ph type="title"/>
          </p:nvPr>
        </p:nvSpPr>
        <p:spPr/>
        <p:txBody>
          <a:bodyPr>
            <a:normAutofit/>
          </a:bodyPr>
          <a:lstStyle/>
          <a:p>
            <a:r>
              <a:rPr lang="en-GB" sz="2500" dirty="0"/>
              <a:t>London, England: An example of growing water demand</a:t>
            </a:r>
          </a:p>
        </p:txBody>
      </p:sp>
      <p:sp>
        <p:nvSpPr>
          <p:cNvPr id="3" name="Slide Number Placeholder 2">
            <a:extLst>
              <a:ext uri="{FF2B5EF4-FFF2-40B4-BE49-F238E27FC236}">
                <a16:creationId xmlns:a16="http://schemas.microsoft.com/office/drawing/2014/main" xmlns="" id="{DD67327E-3A1D-4041-B7BD-9EC2998F6FC0}"/>
              </a:ext>
            </a:extLst>
          </p:cNvPr>
          <p:cNvSpPr>
            <a:spLocks noGrp="1"/>
          </p:cNvSpPr>
          <p:nvPr>
            <p:ph type="sldNum" sz="quarter" idx="4"/>
          </p:nvPr>
        </p:nvSpPr>
        <p:spPr/>
        <p:txBody>
          <a:bodyPr/>
          <a:lstStyle/>
          <a:p>
            <a:r>
              <a:rPr lang="en-GB"/>
              <a:t>Page </a:t>
            </a:r>
            <a:fld id="{45D3527D-D760-4252-A7F2-B4C9D1C491A7}" type="slidenum">
              <a:rPr lang="en-GB" smtClean="0"/>
              <a:pPr/>
              <a:t>10</a:t>
            </a:fld>
            <a:r>
              <a:rPr lang="en-GB"/>
              <a:t>  </a:t>
            </a:r>
            <a:endParaRPr lang="en-GB" dirty="0"/>
          </a:p>
        </p:txBody>
      </p:sp>
      <p:pic>
        <p:nvPicPr>
          <p:cNvPr id="5" name="Picture 4">
            <a:extLst>
              <a:ext uri="{FF2B5EF4-FFF2-40B4-BE49-F238E27FC236}">
                <a16:creationId xmlns:a16="http://schemas.microsoft.com/office/drawing/2014/main" xmlns="" id="{8E9BE5A3-A257-4A4C-9F1C-4175535551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2316" y="915566"/>
            <a:ext cx="6552728" cy="3287941"/>
          </a:xfrm>
          <a:prstGeom prst="rect">
            <a:avLst/>
          </a:prstGeom>
        </p:spPr>
      </p:pic>
    </p:spTree>
    <p:extLst>
      <p:ext uri="{BB962C8B-B14F-4D97-AF65-F5344CB8AC3E}">
        <p14:creationId xmlns:p14="http://schemas.microsoft.com/office/powerpoint/2010/main" val="2312423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3ADBFDE-00FD-4301-A425-AEF4CC89E303}"/>
              </a:ext>
            </a:extLst>
          </p:cNvPr>
          <p:cNvSpPr>
            <a:spLocks noGrp="1"/>
          </p:cNvSpPr>
          <p:nvPr>
            <p:ph type="title"/>
          </p:nvPr>
        </p:nvSpPr>
        <p:spPr/>
        <p:txBody>
          <a:bodyPr>
            <a:normAutofit/>
          </a:bodyPr>
          <a:lstStyle/>
          <a:p>
            <a:r>
              <a:rPr lang="en-GB" sz="2500" dirty="0"/>
              <a:t>Water is crucial in building our new sustainable economy</a:t>
            </a:r>
          </a:p>
        </p:txBody>
      </p:sp>
      <p:sp>
        <p:nvSpPr>
          <p:cNvPr id="3" name="Slide Number Placeholder 2">
            <a:extLst>
              <a:ext uri="{FF2B5EF4-FFF2-40B4-BE49-F238E27FC236}">
                <a16:creationId xmlns:a16="http://schemas.microsoft.com/office/drawing/2014/main" xmlns="" id="{8F7E543C-FD71-43FF-AC1C-0F25E1E9C208}"/>
              </a:ext>
            </a:extLst>
          </p:cNvPr>
          <p:cNvSpPr>
            <a:spLocks noGrp="1"/>
          </p:cNvSpPr>
          <p:nvPr>
            <p:ph type="sldNum" sz="quarter" idx="4"/>
          </p:nvPr>
        </p:nvSpPr>
        <p:spPr/>
        <p:txBody>
          <a:bodyPr/>
          <a:lstStyle/>
          <a:p>
            <a:r>
              <a:rPr lang="en-GB"/>
              <a:t>Page </a:t>
            </a:r>
            <a:fld id="{45D3527D-D760-4252-A7F2-B4C9D1C491A7}" type="slidenum">
              <a:rPr lang="en-GB" smtClean="0"/>
              <a:pPr/>
              <a:t>11</a:t>
            </a:fld>
            <a:r>
              <a:rPr lang="en-GB"/>
              <a:t>  </a:t>
            </a:r>
            <a:endParaRPr lang="en-GB" dirty="0"/>
          </a:p>
        </p:txBody>
      </p:sp>
      <p:pic>
        <p:nvPicPr>
          <p:cNvPr id="5" name="Picture 4">
            <a:extLst>
              <a:ext uri="{FF2B5EF4-FFF2-40B4-BE49-F238E27FC236}">
                <a16:creationId xmlns:a16="http://schemas.microsoft.com/office/drawing/2014/main" xmlns="" id="{AC5087EC-1B16-4041-910D-F2423B853816}"/>
              </a:ext>
            </a:extLst>
          </p:cNvPr>
          <p:cNvPicPr>
            <a:picLocks noChangeAspect="1"/>
          </p:cNvPicPr>
          <p:nvPr/>
        </p:nvPicPr>
        <p:blipFill rotWithShape="1">
          <a:blip r:embed="rId3">
            <a:extLst>
              <a:ext uri="{28A0092B-C50C-407E-A947-70E740481C1C}">
                <a14:useLocalDpi xmlns:a14="http://schemas.microsoft.com/office/drawing/2010/main" val="0"/>
              </a:ext>
            </a:extLst>
          </a:blip>
          <a:srcRect b="46546"/>
          <a:stretch/>
        </p:blipFill>
        <p:spPr>
          <a:xfrm>
            <a:off x="1547664" y="915566"/>
            <a:ext cx="7251072" cy="3104192"/>
          </a:xfrm>
          <a:prstGeom prst="rect">
            <a:avLst/>
          </a:prstGeom>
        </p:spPr>
      </p:pic>
      <p:sp>
        <p:nvSpPr>
          <p:cNvPr id="4" name="Rectangle 3"/>
          <p:cNvSpPr/>
          <p:nvPr/>
        </p:nvSpPr>
        <p:spPr>
          <a:xfrm>
            <a:off x="4081752" y="1232263"/>
            <a:ext cx="4716985" cy="29776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a:extLst/>
          </p:cNvPr>
          <p:cNvPicPr>
            <a:picLocks noChangeAspect="1"/>
          </p:cNvPicPr>
          <p:nvPr/>
        </p:nvPicPr>
        <p:blipFill rotWithShape="1">
          <a:blip r:embed="rId3">
            <a:extLst>
              <a:ext uri="{28A0092B-C50C-407E-A947-70E740481C1C}">
                <a14:useLocalDpi xmlns:a14="http://schemas.microsoft.com/office/drawing/2010/main" val="0"/>
              </a:ext>
            </a:extLst>
          </a:blip>
          <a:srcRect l="68614" t="104183" r="-55984" b="-5724"/>
          <a:stretch/>
        </p:blipFill>
        <p:spPr>
          <a:xfrm>
            <a:off x="5410007" y="1570142"/>
            <a:ext cx="3111314" cy="189136"/>
          </a:xfrm>
          <a:prstGeom prst="rect">
            <a:avLst/>
          </a:prstGeom>
        </p:spPr>
      </p:pic>
      <p:grpSp>
        <p:nvGrpSpPr>
          <p:cNvPr id="21" name="Group 20"/>
          <p:cNvGrpSpPr/>
          <p:nvPr/>
        </p:nvGrpSpPr>
        <p:grpSpPr>
          <a:xfrm>
            <a:off x="2051720" y="1217692"/>
            <a:ext cx="4730294" cy="2802066"/>
            <a:chOff x="1970013" y="1232263"/>
            <a:chExt cx="4730294" cy="2802066"/>
          </a:xfrm>
        </p:grpSpPr>
        <p:pic>
          <p:nvPicPr>
            <p:cNvPr id="6" name="Picture 5">
              <a:extLst/>
            </p:cNvPr>
            <p:cNvPicPr>
              <a:picLocks noChangeAspect="1"/>
            </p:cNvPicPr>
            <p:nvPr/>
          </p:nvPicPr>
          <p:blipFill rotWithShape="1">
            <a:blip r:embed="rId3">
              <a:extLst>
                <a:ext uri="{28A0092B-C50C-407E-A947-70E740481C1C}">
                  <a14:useLocalDpi xmlns:a14="http://schemas.microsoft.com/office/drawing/2010/main" val="0"/>
                </a:ext>
              </a:extLst>
            </a:blip>
            <a:srcRect l="6849" t="53830" r="61645" b="2263"/>
            <a:stretch/>
          </p:blipFill>
          <p:spPr>
            <a:xfrm>
              <a:off x="4247229" y="1545948"/>
              <a:ext cx="2193015" cy="2447612"/>
            </a:xfrm>
            <a:prstGeom prst="rect">
              <a:avLst/>
            </a:prstGeom>
          </p:spPr>
        </p:pic>
        <p:pic>
          <p:nvPicPr>
            <p:cNvPr id="7" name="Picture 6">
              <a:extLst/>
            </p:cNvPr>
            <p:cNvPicPr>
              <a:picLocks noChangeAspect="1"/>
            </p:cNvPicPr>
            <p:nvPr/>
          </p:nvPicPr>
          <p:blipFill rotWithShape="1">
            <a:blip r:embed="rId3">
              <a:extLst>
                <a:ext uri="{28A0092B-C50C-407E-A947-70E740481C1C}">
                  <a14:useLocalDpi xmlns:a14="http://schemas.microsoft.com/office/drawing/2010/main" val="0"/>
                </a:ext>
              </a:extLst>
            </a:blip>
            <a:srcRect l="8063" t="97934" r="4568" b="525"/>
            <a:stretch/>
          </p:blipFill>
          <p:spPr>
            <a:xfrm>
              <a:off x="1970013" y="3952791"/>
              <a:ext cx="4730294" cy="81538"/>
            </a:xfrm>
            <a:prstGeom prst="rect">
              <a:avLst/>
            </a:prstGeom>
          </p:spPr>
        </p:pic>
        <p:cxnSp>
          <p:nvCxnSpPr>
            <p:cNvPr id="12" name="Straight Connector 11"/>
            <p:cNvCxnSpPr/>
            <p:nvPr/>
          </p:nvCxnSpPr>
          <p:spPr>
            <a:xfrm>
              <a:off x="3851920" y="1347614"/>
              <a:ext cx="2848387" cy="0"/>
            </a:xfrm>
            <a:prstGeom prst="line">
              <a:avLst/>
            </a:prstGeom>
            <a:ln>
              <a:solidFill>
                <a:srgbClr val="E6B4BB"/>
              </a:solidFill>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3851920" y="1232263"/>
              <a:ext cx="229832" cy="1153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5" name="Straight Connector 14"/>
            <p:cNvCxnSpPr>
              <a:endCxn id="7" idx="3"/>
            </p:cNvCxnSpPr>
            <p:nvPr/>
          </p:nvCxnSpPr>
          <p:spPr>
            <a:xfrm>
              <a:off x="6700307" y="1347614"/>
              <a:ext cx="0" cy="2645946"/>
            </a:xfrm>
            <a:prstGeom prst="line">
              <a:avLst/>
            </a:prstGeom>
            <a:ln>
              <a:solidFill>
                <a:srgbClr val="E6B4BB"/>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473734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966F4C2-57E1-4A27-B17E-CFA8664A3042}"/>
              </a:ext>
            </a:extLst>
          </p:cNvPr>
          <p:cNvSpPr>
            <a:spLocks noGrp="1"/>
          </p:cNvSpPr>
          <p:nvPr>
            <p:ph type="title"/>
          </p:nvPr>
        </p:nvSpPr>
        <p:spPr/>
        <p:txBody>
          <a:bodyPr>
            <a:normAutofit/>
          </a:bodyPr>
          <a:lstStyle/>
          <a:p>
            <a:r>
              <a:rPr lang="en-GB" sz="2500" dirty="0"/>
              <a:t>Successful water governance means working together</a:t>
            </a:r>
          </a:p>
        </p:txBody>
      </p:sp>
      <p:sp>
        <p:nvSpPr>
          <p:cNvPr id="3" name="Slide Number Placeholder 2">
            <a:extLst>
              <a:ext uri="{FF2B5EF4-FFF2-40B4-BE49-F238E27FC236}">
                <a16:creationId xmlns:a16="http://schemas.microsoft.com/office/drawing/2014/main" xmlns="" id="{8563E4B7-48CD-4A14-B9E1-FD9EEE63C026}"/>
              </a:ext>
            </a:extLst>
          </p:cNvPr>
          <p:cNvSpPr>
            <a:spLocks noGrp="1"/>
          </p:cNvSpPr>
          <p:nvPr>
            <p:ph type="sldNum" sz="quarter" idx="4"/>
          </p:nvPr>
        </p:nvSpPr>
        <p:spPr/>
        <p:txBody>
          <a:bodyPr/>
          <a:lstStyle/>
          <a:p>
            <a:r>
              <a:rPr lang="en-GB"/>
              <a:t>Page </a:t>
            </a:r>
            <a:fld id="{45D3527D-D760-4252-A7F2-B4C9D1C491A7}" type="slidenum">
              <a:rPr lang="en-GB" smtClean="0"/>
              <a:pPr/>
              <a:t>12</a:t>
            </a:fld>
            <a:r>
              <a:rPr lang="en-GB"/>
              <a:t>  </a:t>
            </a:r>
            <a:endParaRPr lang="en-GB" dirty="0"/>
          </a:p>
        </p:txBody>
      </p:sp>
      <p:pic>
        <p:nvPicPr>
          <p:cNvPr id="7" name="Picture 6">
            <a:extLst>
              <a:ext uri="{FF2B5EF4-FFF2-40B4-BE49-F238E27FC236}">
                <a16:creationId xmlns:a16="http://schemas.microsoft.com/office/drawing/2014/main" xmlns="" id="{3B2B4F7A-2258-46A5-BCB1-B2D4438DDE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63688" y="915566"/>
            <a:ext cx="5400600" cy="3228930"/>
          </a:xfrm>
          <a:prstGeom prst="rect">
            <a:avLst/>
          </a:prstGeom>
        </p:spPr>
      </p:pic>
    </p:spTree>
    <p:extLst>
      <p:ext uri="{BB962C8B-B14F-4D97-AF65-F5344CB8AC3E}">
        <p14:creationId xmlns:p14="http://schemas.microsoft.com/office/powerpoint/2010/main" val="9290630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45C5BBD-7EA9-4C67-BD23-07F31B17C624}"/>
              </a:ext>
            </a:extLst>
          </p:cNvPr>
          <p:cNvSpPr>
            <a:spLocks noGrp="1"/>
          </p:cNvSpPr>
          <p:nvPr>
            <p:ph type="title"/>
          </p:nvPr>
        </p:nvSpPr>
        <p:spPr/>
        <p:txBody>
          <a:bodyPr>
            <a:noAutofit/>
          </a:bodyPr>
          <a:lstStyle/>
          <a:p>
            <a:r>
              <a:rPr lang="en-GB" sz="2000" dirty="0"/>
              <a:t>What actions can a city or company take to increase water security?</a:t>
            </a:r>
          </a:p>
        </p:txBody>
      </p:sp>
      <p:sp>
        <p:nvSpPr>
          <p:cNvPr id="3" name="Slide Number Placeholder 2">
            <a:extLst>
              <a:ext uri="{FF2B5EF4-FFF2-40B4-BE49-F238E27FC236}">
                <a16:creationId xmlns:a16="http://schemas.microsoft.com/office/drawing/2014/main" xmlns="" id="{79D879A9-5FC0-436C-A6B6-CDE0A5DD36C1}"/>
              </a:ext>
            </a:extLst>
          </p:cNvPr>
          <p:cNvSpPr>
            <a:spLocks noGrp="1"/>
          </p:cNvSpPr>
          <p:nvPr>
            <p:ph type="sldNum" sz="quarter" idx="4"/>
          </p:nvPr>
        </p:nvSpPr>
        <p:spPr/>
        <p:txBody>
          <a:bodyPr/>
          <a:lstStyle/>
          <a:p>
            <a:r>
              <a:rPr lang="en-GB"/>
              <a:t>Page </a:t>
            </a:r>
            <a:fld id="{45D3527D-D760-4252-A7F2-B4C9D1C491A7}" type="slidenum">
              <a:rPr lang="en-GB" smtClean="0"/>
              <a:pPr/>
              <a:t>13</a:t>
            </a:fld>
            <a:r>
              <a:rPr lang="en-GB"/>
              <a:t>  </a:t>
            </a:r>
            <a:endParaRPr lang="en-GB" dirty="0"/>
          </a:p>
        </p:txBody>
      </p:sp>
      <p:pic>
        <p:nvPicPr>
          <p:cNvPr id="5" name="Picture 4">
            <a:extLst>
              <a:ext uri="{FF2B5EF4-FFF2-40B4-BE49-F238E27FC236}">
                <a16:creationId xmlns:a16="http://schemas.microsoft.com/office/drawing/2014/main" xmlns="" id="{D0A59AA5-5DC7-42AA-80D1-2A792BE06F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5616" y="987574"/>
            <a:ext cx="6629957" cy="3096344"/>
          </a:xfrm>
          <a:prstGeom prst="rect">
            <a:avLst/>
          </a:prstGeom>
        </p:spPr>
      </p:pic>
    </p:spTree>
    <p:extLst>
      <p:ext uri="{BB962C8B-B14F-4D97-AF65-F5344CB8AC3E}">
        <p14:creationId xmlns:p14="http://schemas.microsoft.com/office/powerpoint/2010/main" val="943077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2B2B787-6AA7-4330-8AC7-758FB441A942}"/>
              </a:ext>
            </a:extLst>
          </p:cNvPr>
          <p:cNvSpPr>
            <a:spLocks noGrp="1"/>
          </p:cNvSpPr>
          <p:nvPr>
            <p:ph type="title"/>
          </p:nvPr>
        </p:nvSpPr>
        <p:spPr/>
        <p:txBody>
          <a:bodyPr>
            <a:normAutofit/>
          </a:bodyPr>
          <a:lstStyle/>
          <a:p>
            <a:r>
              <a:rPr lang="en-GB" sz="2000" dirty="0"/>
              <a:t>What actions can a city or company take to increase water security?</a:t>
            </a:r>
          </a:p>
        </p:txBody>
      </p:sp>
      <p:sp>
        <p:nvSpPr>
          <p:cNvPr id="3" name="Slide Number Placeholder 2">
            <a:extLst>
              <a:ext uri="{FF2B5EF4-FFF2-40B4-BE49-F238E27FC236}">
                <a16:creationId xmlns:a16="http://schemas.microsoft.com/office/drawing/2014/main" xmlns="" id="{77B569A9-9FEC-4F30-917D-8ADF09E85514}"/>
              </a:ext>
            </a:extLst>
          </p:cNvPr>
          <p:cNvSpPr>
            <a:spLocks noGrp="1"/>
          </p:cNvSpPr>
          <p:nvPr>
            <p:ph type="sldNum" sz="quarter" idx="4"/>
          </p:nvPr>
        </p:nvSpPr>
        <p:spPr/>
        <p:txBody>
          <a:bodyPr/>
          <a:lstStyle/>
          <a:p>
            <a:r>
              <a:rPr lang="en-GB"/>
              <a:t>Page </a:t>
            </a:r>
            <a:fld id="{45D3527D-D760-4252-A7F2-B4C9D1C491A7}" type="slidenum">
              <a:rPr lang="en-GB" smtClean="0"/>
              <a:pPr/>
              <a:t>14</a:t>
            </a:fld>
            <a:r>
              <a:rPr lang="en-GB"/>
              <a:t>  </a:t>
            </a:r>
            <a:endParaRPr lang="en-GB" dirty="0"/>
          </a:p>
        </p:txBody>
      </p:sp>
      <p:pic>
        <p:nvPicPr>
          <p:cNvPr id="7" name="Picture 6">
            <a:extLst>
              <a:ext uri="{FF2B5EF4-FFF2-40B4-BE49-F238E27FC236}">
                <a16:creationId xmlns:a16="http://schemas.microsoft.com/office/drawing/2014/main" xmlns="" id="{0E64EBEF-ADDC-4D14-9B0B-906662F9D5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9672" y="915566"/>
            <a:ext cx="5544616" cy="3183682"/>
          </a:xfrm>
          <a:prstGeom prst="rect">
            <a:avLst/>
          </a:prstGeom>
        </p:spPr>
      </p:pic>
    </p:spTree>
    <p:extLst>
      <p:ext uri="{BB962C8B-B14F-4D97-AF65-F5344CB8AC3E}">
        <p14:creationId xmlns:p14="http://schemas.microsoft.com/office/powerpoint/2010/main" val="260607562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oAutofit/>
      </a:bodyPr>
      <a:lstStyle>
        <a:defPPr marL="0" marR="0" indent="0" algn="l" defTabSz="914400" rtl="0" eaLnBrk="1" fontAlgn="auto" latinLnBrk="0" hangingPunct="1">
          <a:lnSpc>
            <a:spcPct val="150000"/>
          </a:lnSpc>
          <a:spcBef>
            <a:spcPct val="20000"/>
          </a:spcBef>
          <a:spcAft>
            <a:spcPts val="0"/>
          </a:spcAft>
          <a:buClr>
            <a:srgbClr val="B42E3E"/>
          </a:buClr>
          <a:buSzTx/>
          <a:buFont typeface="Wingdings 3" pitchFamily="18" charset="2"/>
          <a:buNone/>
          <a:tabLst/>
          <a:defRPr kumimoji="0" sz="1700" b="0" i="0" u="none" strike="noStrike" kern="1200" cap="none" spc="0" normalizeH="0" baseline="0" noProof="0" dirty="0" smtClean="0">
            <a:ln>
              <a:noFill/>
            </a:ln>
            <a:solidFill>
              <a:schemeClr val="bg1"/>
            </a:solidFill>
            <a:effectLst/>
            <a:uLnTx/>
            <a:uFillTx/>
            <a:latin typeface="Arial" pitchFamily="34" charset="0"/>
            <a:ea typeface="+mn-ea"/>
            <a:cs typeface="Arial" pitchFamily="34"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67ce43ca-ed04-44c3-845d-2b4b358ab359">
      <UserInfo>
        <DisplayName/>
        <AccountId xsi:nil="true"/>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C9BFAD447798C4789D9497D80E627EF" ma:contentTypeVersion="8" ma:contentTypeDescription="Create a new document." ma:contentTypeScope="" ma:versionID="53522841a369f53958198d26e51ef12a">
  <xsd:schema xmlns:xsd="http://www.w3.org/2001/XMLSchema" xmlns:xs="http://www.w3.org/2001/XMLSchema" xmlns:p="http://schemas.microsoft.com/office/2006/metadata/properties" xmlns:ns2="1b49872d-74a8-4bbf-9a4c-14b2348a6f30" xmlns:ns3="67ce43ca-ed04-44c3-845d-2b4b358ab359" targetNamespace="http://schemas.microsoft.com/office/2006/metadata/properties" ma:root="true" ma:fieldsID="8fdc93f1d629669c1ee836e60420b517" ns2:_="" ns3:_="">
    <xsd:import namespace="1b49872d-74a8-4bbf-9a4c-14b2348a6f30"/>
    <xsd:import namespace="67ce43ca-ed04-44c3-845d-2b4b358ab359"/>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DateTaken"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b49872d-74a8-4bbf-9a4c-14b2348a6f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7ce43ca-ed04-44c3-845d-2b4b358ab359"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38153F8-EAC4-4499-8B9F-E79173AF1427}">
  <ds:schemaRefs>
    <ds:schemaRef ds:uri="http://schemas.openxmlformats.org/package/2006/metadata/core-properties"/>
    <ds:schemaRef ds:uri="http://purl.org/dc/elements/1.1/"/>
    <ds:schemaRef ds:uri="http://schemas.microsoft.com/office/infopath/2007/PartnerControls"/>
    <ds:schemaRef ds:uri="http://purl.org/dc/dcmitype/"/>
    <ds:schemaRef ds:uri="67ce43ca-ed04-44c3-845d-2b4b358ab359"/>
    <ds:schemaRef ds:uri="http://schemas.microsoft.com/office/2006/documentManagement/types"/>
    <ds:schemaRef ds:uri="http://www.w3.org/XML/1998/namespace"/>
    <ds:schemaRef ds:uri="http://purl.org/dc/terms/"/>
    <ds:schemaRef ds:uri="1b49872d-74a8-4bbf-9a4c-14b2348a6f30"/>
    <ds:schemaRef ds:uri="http://schemas.microsoft.com/office/2006/metadata/properties"/>
  </ds:schemaRefs>
</ds:datastoreItem>
</file>

<file path=customXml/itemProps2.xml><?xml version="1.0" encoding="utf-8"?>
<ds:datastoreItem xmlns:ds="http://schemas.openxmlformats.org/officeDocument/2006/customXml" ds:itemID="{CDD7F6E4-AC87-4AB0-9620-32706DC4E9A7}">
  <ds:schemaRefs>
    <ds:schemaRef ds:uri="http://schemas.microsoft.com/sharepoint/v3/contenttype/forms"/>
  </ds:schemaRefs>
</ds:datastoreItem>
</file>

<file path=customXml/itemProps3.xml><?xml version="1.0" encoding="utf-8"?>
<ds:datastoreItem xmlns:ds="http://schemas.openxmlformats.org/officeDocument/2006/customXml" ds:itemID="{2A861332-64B9-4B19-9B38-52290507E12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b49872d-74a8-4bbf-9a4c-14b2348a6f30"/>
    <ds:schemaRef ds:uri="67ce43ca-ed04-44c3-845d-2b4b358ab35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110</TotalTime>
  <Words>1364</Words>
  <Application>Microsoft Office PowerPoint</Application>
  <PresentationFormat>Näytössä katseltava esitys (16:9)</PresentationFormat>
  <Paragraphs>152</Paragraphs>
  <Slides>14</Slides>
  <Notes>12</Notes>
  <HiddenSlides>0</HiddenSlides>
  <MMClips>0</MMClips>
  <ScaleCrop>false</ScaleCrop>
  <HeadingPairs>
    <vt:vector size="6" baseType="variant">
      <vt:variant>
        <vt:lpstr>Käytetyt fontit</vt:lpstr>
      </vt:variant>
      <vt:variant>
        <vt:i4>3</vt:i4>
      </vt:variant>
      <vt:variant>
        <vt:lpstr>Teema</vt:lpstr>
      </vt:variant>
      <vt:variant>
        <vt:i4>1</vt:i4>
      </vt:variant>
      <vt:variant>
        <vt:lpstr>Dian otsikot</vt:lpstr>
      </vt:variant>
      <vt:variant>
        <vt:i4>14</vt:i4>
      </vt:variant>
    </vt:vector>
  </HeadingPairs>
  <TitlesOfParts>
    <vt:vector size="18" baseType="lpstr">
      <vt:lpstr>Arial</vt:lpstr>
      <vt:lpstr>Calibri</vt:lpstr>
      <vt:lpstr>Wingdings 3</vt:lpstr>
      <vt:lpstr>Office Theme</vt:lpstr>
      <vt:lpstr>PowerPoint-esitys</vt:lpstr>
      <vt:lpstr>Global environmental disclosure platform</vt:lpstr>
      <vt:lpstr>620+ Cities disclosed to us this year </vt:lpstr>
      <vt:lpstr>Disclosure as a transformative process</vt:lpstr>
      <vt:lpstr>Water is a growing risk for cities</vt:lpstr>
      <vt:lpstr>The top three water risks are identified as:</vt:lpstr>
      <vt:lpstr>Our vision is to achieve a secure and sustainable water supply by 2030</vt:lpstr>
      <vt:lpstr>However, there’s a big gap between our vision and reality</vt:lpstr>
      <vt:lpstr>And the gap is getting bigger</vt:lpstr>
      <vt:lpstr>London, England: An example of growing water demand</vt:lpstr>
      <vt:lpstr>Water is crucial in building our new sustainable economy</vt:lpstr>
      <vt:lpstr>Successful water governance means working together</vt:lpstr>
      <vt:lpstr>What actions can a city or company take to increase water security?</vt:lpstr>
      <vt:lpstr>What actions can a city or company take to increase water security?</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Simeran Bachra</dc:creator>
  <cp:lastModifiedBy>Paju Kristiina</cp:lastModifiedBy>
  <cp:revision>11</cp:revision>
  <dcterms:modified xsi:type="dcterms:W3CDTF">2019-03-26T12:51:32Z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0x0101002C9BFAD447798C4789D9497D80E627EF</vt:lpwstr>
  </property>
</Properties>
</file>